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535" autoAdjust="0"/>
    <p:restoredTop sz="90929"/>
  </p:normalViewPr>
  <p:slideViewPr>
    <p:cSldViewPr>
      <p:cViewPr varScale="1">
        <p:scale>
          <a:sx n="49" d="100"/>
          <a:sy n="49" d="100"/>
        </p:scale>
        <p:origin x="-4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lt-LT" sz="2400"/>
          </a:p>
        </p:txBody>
      </p:sp>
      <p:pic>
        <p:nvPicPr>
          <p:cNvPr id="65539" name="Picture 3" descr="D:\FRONTPAGE THEMES\NATURE\ANABNR2.PNG"/>
          <p:cNvPicPr>
            <a:picLocks noChangeAspect="1" noChangeArrowheads="1"/>
          </p:cNvPicPr>
          <p:nvPr/>
        </p:nvPicPr>
        <p:blipFill>
          <a:blip r:embed="rId2" cstate="print"/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</p:spPr>
      </p:pic>
      <p:sp>
        <p:nvSpPr>
          <p:cNvPr id="65540" name="Rectangle 4"/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lt-LT" sz="240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5544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5545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fld id="{1114A64B-F509-4008-BB3F-446F325E14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773A1-B99A-430F-A2E0-D6BBCD9D8701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25DD2-8655-45EA-9E19-A262659C48D5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B17D8-C3B7-4A98-A4E1-73FA82F608E3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E1C58B-F1DF-41B1-B726-6BF7108E5640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922A9-DE03-4BBB-99C9-03DF0DDB4B03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7A180-4076-4859-90D8-8F44B706BED1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2433C6-3EAF-43CB-A944-07F209058849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440401-A2A2-44AE-BFC2-C801E7B1D439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3259B9-18BB-40B7-B859-64B36E750B27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5889F-FC68-4C5F-AE20-3E7208D31714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026"/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lt-LT" sz="2400"/>
          </a:p>
        </p:txBody>
      </p:sp>
      <p:sp>
        <p:nvSpPr>
          <p:cNvPr id="64515" name="Rectangle 1027"/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lt-LT" sz="2400"/>
          </a:p>
        </p:txBody>
      </p:sp>
      <p:sp>
        <p:nvSpPr>
          <p:cNvPr id="64516" name="Rectangle 1028" descr="Stationery"/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lt-LT" sz="2400"/>
          </a:p>
        </p:txBody>
      </p:sp>
      <p:sp>
        <p:nvSpPr>
          <p:cNvPr id="64517" name="Rectangle 1029" descr="Stationery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lt-LT" sz="2400"/>
          </a:p>
        </p:txBody>
      </p:sp>
      <p:sp>
        <p:nvSpPr>
          <p:cNvPr id="64518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4519" name="Rectangle 10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4520" name="Rectangle 10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64521" name="Picture 1033" descr="C:\Wendy\anabnr2.G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</p:spPr>
      </p:pic>
      <p:sp>
        <p:nvSpPr>
          <p:cNvPr id="64522" name="Rectangle 1034"/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lt-LT" sz="2400"/>
          </a:p>
        </p:txBody>
      </p:sp>
      <p:sp>
        <p:nvSpPr>
          <p:cNvPr id="64523" name="Rectangle 10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400">
                <a:solidFill>
                  <a:schemeClr val="tx2"/>
                </a:solidFill>
              </a:defRPr>
            </a:lvl1pPr>
          </a:lstStyle>
          <a:p>
            <a:fld id="{3B0EE0E8-B57D-444F-8D92-BAA7163AC149}" type="slidenum">
              <a:rPr lang="en-US"/>
              <a:pPr/>
              <a:t>‹#›</a:t>
            </a:fld>
            <a:endParaRPr lang="en-US" sz="1400"/>
          </a:p>
        </p:txBody>
      </p:sp>
      <p:sp>
        <p:nvSpPr>
          <p:cNvPr id="64524" name="Rectangle 103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0013" indent="-228600" algn="l" rtl="0" fontAlgn="base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/>
              <a:t>Alphabet I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62470" name="Picture 6">
            <a:hlinkClick r:id="" action="ppaction://media"/>
          </p:cNvPr>
          <p:cNvPicPr>
            <a:picLocks noRot="1" noChangeAspect="1" noChangeArrowheads="1"/>
          </p:cNvPicPr>
          <p:nvPr>
            <a:audioCd>
              <a:st track="21"/>
              <a:end track="22"/>
            </a:audioCd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advTm="58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24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0" showWhenStopped="0">
                <p:cTn id="12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2470"/>
                </p:tgtEl>
              </p:cMediaNode>
            </p:audio>
          </p:childTnLst>
        </p:cTn>
      </p:par>
    </p:tnLst>
    <p:bldLst>
      <p:bldP spid="6246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2101850"/>
            <a:ext cx="19050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8000">
                <a:latin typeface="Arial" charset="0"/>
              </a:rPr>
              <a:t>Bb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8000">
                <a:latin typeface="Arial" charset="0"/>
              </a:rPr>
              <a:t>Bb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8000">
                <a:latin typeface="Arial" charset="0"/>
              </a:rPr>
              <a:t>Bb</a:t>
            </a:r>
          </a:p>
        </p:txBody>
      </p:sp>
      <p:pic>
        <p:nvPicPr>
          <p:cNvPr id="63498" name="Picture 10" descr="C:\WINDOWS\Application Data\Microsoft\Media Catalog\Downloaded Clips\cl5a\j022663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838200"/>
            <a:ext cx="2065338" cy="1366838"/>
          </a:xfrm>
          <a:prstGeom prst="rect">
            <a:avLst/>
          </a:prstGeom>
          <a:noFill/>
        </p:spPr>
      </p:pic>
      <p:grpSp>
        <p:nvGrpSpPr>
          <p:cNvPr id="63502" name="Group 14"/>
          <p:cNvGrpSpPr>
            <a:grpSpLocks/>
          </p:cNvGrpSpPr>
          <p:nvPr/>
        </p:nvGrpSpPr>
        <p:grpSpPr bwMode="auto">
          <a:xfrm>
            <a:off x="4495800" y="2819400"/>
            <a:ext cx="3429000" cy="3252788"/>
            <a:chOff x="2832" y="1776"/>
            <a:chExt cx="2160" cy="2049"/>
          </a:xfrm>
        </p:grpSpPr>
        <p:pic>
          <p:nvPicPr>
            <p:cNvPr id="63496" name="Picture 8" descr="C:\WINDOWS\Application Data\Microsoft\Media Catalog\Downloaded Clips\cl48\j0180636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32" y="1776"/>
              <a:ext cx="2160" cy="1513"/>
            </a:xfrm>
            <a:prstGeom prst="rect">
              <a:avLst/>
            </a:prstGeom>
            <a:noFill/>
          </p:spPr>
        </p:pic>
        <p:sp>
          <p:nvSpPr>
            <p:cNvPr id="63500" name="Text Box 12"/>
            <p:cNvSpPr txBox="1">
              <a:spLocks noChangeArrowheads="1"/>
            </p:cNvSpPr>
            <p:nvPr/>
          </p:nvSpPr>
          <p:spPr bwMode="auto">
            <a:xfrm>
              <a:off x="3158" y="3498"/>
              <a:ext cx="116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800"/>
                <a:t>     butterfly</a:t>
              </a:r>
            </a:p>
          </p:txBody>
        </p:sp>
      </p:grpSp>
    </p:spTree>
  </p:cSld>
  <p:clrMapOvr>
    <a:masterClrMapping/>
  </p:clrMapOvr>
  <p:transition advTm="154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3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/>
              <a:t>Say the pictures and listen to the sound of “b”.</a:t>
            </a:r>
          </a:p>
        </p:txBody>
      </p:sp>
      <p:grpSp>
        <p:nvGrpSpPr>
          <p:cNvPr id="74761" name="Group 9"/>
          <p:cNvGrpSpPr>
            <a:grpSpLocks/>
          </p:cNvGrpSpPr>
          <p:nvPr/>
        </p:nvGrpSpPr>
        <p:grpSpPr bwMode="auto">
          <a:xfrm>
            <a:off x="1066800" y="2667000"/>
            <a:ext cx="2971800" cy="3048000"/>
            <a:chOff x="672" y="1680"/>
            <a:chExt cx="1872" cy="1920"/>
          </a:xfrm>
        </p:grpSpPr>
        <p:pic>
          <p:nvPicPr>
            <p:cNvPr id="74756" name="Picture 4" descr="C:\WINDOWS\Application Data\Microsoft\Media Catalog\Downloaded Clips\cl0\fd00125_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2" y="1680"/>
              <a:ext cx="1872" cy="1210"/>
            </a:xfrm>
            <a:prstGeom prst="rect">
              <a:avLst/>
            </a:prstGeom>
            <a:noFill/>
          </p:spPr>
        </p:pic>
        <p:sp>
          <p:nvSpPr>
            <p:cNvPr id="74759" name="Text Box 7"/>
            <p:cNvSpPr txBox="1">
              <a:spLocks noChangeArrowheads="1"/>
            </p:cNvSpPr>
            <p:nvPr/>
          </p:nvSpPr>
          <p:spPr bwMode="auto">
            <a:xfrm>
              <a:off x="912" y="3024"/>
              <a:ext cx="1584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5400"/>
                <a:t>bananas</a:t>
              </a:r>
            </a:p>
          </p:txBody>
        </p:sp>
      </p:grpSp>
      <p:grpSp>
        <p:nvGrpSpPr>
          <p:cNvPr id="74762" name="Group 10"/>
          <p:cNvGrpSpPr>
            <a:grpSpLocks/>
          </p:cNvGrpSpPr>
          <p:nvPr/>
        </p:nvGrpSpPr>
        <p:grpSpPr bwMode="auto">
          <a:xfrm>
            <a:off x="5638800" y="2209800"/>
            <a:ext cx="2743200" cy="3429000"/>
            <a:chOff x="3552" y="1392"/>
            <a:chExt cx="1728" cy="2160"/>
          </a:xfrm>
        </p:grpSpPr>
        <p:pic>
          <p:nvPicPr>
            <p:cNvPr id="74757" name="Picture 5" descr="C:\WINDOWS\Application Data\Microsoft\Media Catalog\Downloaded Clips\cl0\an01351_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52" y="1392"/>
              <a:ext cx="1646" cy="1543"/>
            </a:xfrm>
            <a:prstGeom prst="rect">
              <a:avLst/>
            </a:prstGeom>
            <a:noFill/>
          </p:spPr>
        </p:pic>
        <p:sp>
          <p:nvSpPr>
            <p:cNvPr id="74760" name="Text Box 8"/>
            <p:cNvSpPr txBox="1">
              <a:spLocks noChangeArrowheads="1"/>
            </p:cNvSpPr>
            <p:nvPr/>
          </p:nvSpPr>
          <p:spPr bwMode="auto">
            <a:xfrm>
              <a:off x="3936" y="2976"/>
              <a:ext cx="1344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5400"/>
                <a:t>bear</a:t>
              </a:r>
            </a:p>
          </p:txBody>
        </p:sp>
      </p:grpSp>
    </p:spTree>
  </p:cSld>
  <p:clrMapOvr>
    <a:masterClrMapping/>
  </p:clrMapOvr>
  <p:transition advTm="905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101850"/>
            <a:ext cx="22860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8000" b="1">
                <a:latin typeface="Arial" charset="0"/>
              </a:rPr>
              <a:t>Ff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8000" b="1">
                <a:latin typeface="Arial" charset="0"/>
              </a:rPr>
              <a:t>Ff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8000" b="1">
                <a:latin typeface="Arial" charset="0"/>
              </a:rPr>
              <a:t>Ff</a:t>
            </a:r>
          </a:p>
        </p:txBody>
      </p:sp>
      <p:pic>
        <p:nvPicPr>
          <p:cNvPr id="76804" name="Picture 4" descr="C:\WINDOWS\Application Data\Microsoft\Media Catalog\Downloaded Clips\cl5a\j022664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762000"/>
            <a:ext cx="1676400" cy="1528763"/>
          </a:xfrm>
          <a:prstGeom prst="rect">
            <a:avLst/>
          </a:prstGeom>
          <a:noFill/>
        </p:spPr>
      </p:pic>
      <p:grpSp>
        <p:nvGrpSpPr>
          <p:cNvPr id="76808" name="Group 8"/>
          <p:cNvGrpSpPr>
            <a:grpSpLocks/>
          </p:cNvGrpSpPr>
          <p:nvPr/>
        </p:nvGrpSpPr>
        <p:grpSpPr bwMode="auto">
          <a:xfrm>
            <a:off x="4572000" y="2514600"/>
            <a:ext cx="2971800" cy="3962400"/>
            <a:chOff x="2880" y="1584"/>
            <a:chExt cx="1872" cy="2496"/>
          </a:xfrm>
        </p:grpSpPr>
        <p:pic>
          <p:nvPicPr>
            <p:cNvPr id="76805" name="Picture 5" descr="C:\WINDOWS\Application Data\Microsoft\Media Catalog\Downloaded Clips\cl0\an00435_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80" y="1584"/>
              <a:ext cx="1872" cy="1715"/>
            </a:xfrm>
            <a:prstGeom prst="rect">
              <a:avLst/>
            </a:prstGeom>
            <a:noFill/>
          </p:spPr>
        </p:pic>
        <p:sp>
          <p:nvSpPr>
            <p:cNvPr id="76807" name="Text Box 7"/>
            <p:cNvSpPr txBox="1">
              <a:spLocks noChangeArrowheads="1"/>
            </p:cNvSpPr>
            <p:nvPr/>
          </p:nvSpPr>
          <p:spPr bwMode="auto">
            <a:xfrm>
              <a:off x="3360" y="3504"/>
              <a:ext cx="115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5400"/>
                <a:t>fish</a:t>
              </a:r>
            </a:p>
          </p:txBody>
        </p:sp>
      </p:grpSp>
    </p:spTree>
  </p:cSld>
  <p:clrMapOvr>
    <a:masterClrMapping/>
  </p:clrMapOvr>
  <p:transition advTm="146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/>
              <a:t>Say the pictures and listen to the sound </a:t>
            </a:r>
            <a:br>
              <a:rPr lang="en-US" sz="3600"/>
            </a:br>
            <a:r>
              <a:rPr lang="en-US" sz="3600"/>
              <a:t>of “f”.</a:t>
            </a:r>
          </a:p>
        </p:txBody>
      </p:sp>
      <p:grpSp>
        <p:nvGrpSpPr>
          <p:cNvPr id="78858" name="Group 10"/>
          <p:cNvGrpSpPr>
            <a:grpSpLocks/>
          </p:cNvGrpSpPr>
          <p:nvPr/>
        </p:nvGrpSpPr>
        <p:grpSpPr bwMode="auto">
          <a:xfrm>
            <a:off x="1371600" y="2514600"/>
            <a:ext cx="3048000" cy="3425825"/>
            <a:chOff x="864" y="1584"/>
            <a:chExt cx="1920" cy="2158"/>
          </a:xfrm>
        </p:grpSpPr>
        <p:pic>
          <p:nvPicPr>
            <p:cNvPr id="78853" name="Picture 5" descr="C:\WINDOWS\Application Data\Microsoft\Media Catalog\Downloaded Clips\cl2c\j0111590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64" y="1584"/>
              <a:ext cx="1920" cy="1248"/>
            </a:xfrm>
            <a:prstGeom prst="rect">
              <a:avLst/>
            </a:prstGeom>
            <a:noFill/>
          </p:spPr>
        </p:pic>
        <p:sp>
          <p:nvSpPr>
            <p:cNvPr id="78855" name="Text Box 7"/>
            <p:cNvSpPr txBox="1">
              <a:spLocks noChangeArrowheads="1"/>
            </p:cNvSpPr>
            <p:nvPr/>
          </p:nvSpPr>
          <p:spPr bwMode="auto">
            <a:xfrm>
              <a:off x="1190" y="3108"/>
              <a:ext cx="756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6000"/>
                <a:t>fox</a:t>
              </a:r>
            </a:p>
          </p:txBody>
        </p:sp>
      </p:grpSp>
      <p:grpSp>
        <p:nvGrpSpPr>
          <p:cNvPr id="78859" name="Group 11"/>
          <p:cNvGrpSpPr>
            <a:grpSpLocks/>
          </p:cNvGrpSpPr>
          <p:nvPr/>
        </p:nvGrpSpPr>
        <p:grpSpPr bwMode="auto">
          <a:xfrm>
            <a:off x="5867400" y="2590800"/>
            <a:ext cx="2209800" cy="3352800"/>
            <a:chOff x="3696" y="1632"/>
            <a:chExt cx="1392" cy="2112"/>
          </a:xfrm>
        </p:grpSpPr>
        <p:pic>
          <p:nvPicPr>
            <p:cNvPr id="78854" name="Picture 6" descr="C:\WINDOWS\Application Data\Microsoft\Media Catalog\Downloaded Clips\cl0\an02005_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96" y="1632"/>
              <a:ext cx="1392" cy="1309"/>
            </a:xfrm>
            <a:prstGeom prst="rect">
              <a:avLst/>
            </a:prstGeom>
            <a:noFill/>
          </p:spPr>
        </p:pic>
        <p:sp>
          <p:nvSpPr>
            <p:cNvPr id="78857" name="Text Box 9"/>
            <p:cNvSpPr txBox="1">
              <a:spLocks noChangeArrowheads="1"/>
            </p:cNvSpPr>
            <p:nvPr/>
          </p:nvSpPr>
          <p:spPr bwMode="auto">
            <a:xfrm>
              <a:off x="3984" y="3168"/>
              <a:ext cx="836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5400"/>
                <a:t>frog</a:t>
              </a:r>
            </a:p>
          </p:txBody>
        </p:sp>
      </p:grpSp>
    </p:spTree>
  </p:cSld>
  <p:clrMapOvr>
    <a:masterClrMapping/>
  </p:clrMapOvr>
  <p:transition advTm="108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101850"/>
            <a:ext cx="19050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7200">
                <a:latin typeface="Arial" charset="0"/>
              </a:rPr>
              <a:t>Gg</a:t>
            </a:r>
          </a:p>
          <a:p>
            <a:pPr>
              <a:buFont typeface="Wingdings" pitchFamily="2" charset="2"/>
              <a:buNone/>
            </a:pPr>
            <a:r>
              <a:rPr lang="en-US" sz="7200">
                <a:latin typeface="Arial" charset="0"/>
              </a:rPr>
              <a:t>Gg</a:t>
            </a:r>
          </a:p>
          <a:p>
            <a:pPr>
              <a:buFont typeface="Wingdings" pitchFamily="2" charset="2"/>
              <a:buNone/>
            </a:pPr>
            <a:r>
              <a:rPr lang="en-US" sz="7200">
                <a:latin typeface="Arial" charset="0"/>
              </a:rPr>
              <a:t>Gg</a:t>
            </a:r>
          </a:p>
        </p:txBody>
      </p:sp>
      <p:pic>
        <p:nvPicPr>
          <p:cNvPr id="82948" name="Picture 4" descr="C:\WINDOWS\Application Data\Microsoft\Media Catalog\Downloaded Clips\cl5a\j022664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838200"/>
            <a:ext cx="2057400" cy="1428750"/>
          </a:xfrm>
          <a:prstGeom prst="rect">
            <a:avLst/>
          </a:prstGeom>
          <a:noFill/>
        </p:spPr>
      </p:pic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5562600" y="5105400"/>
            <a:ext cx="228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lt-LT"/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5562600" y="5029200"/>
            <a:ext cx="2362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lt-LT"/>
          </a:p>
        </p:txBody>
      </p:sp>
      <p:grpSp>
        <p:nvGrpSpPr>
          <p:cNvPr id="82953" name="Group 9"/>
          <p:cNvGrpSpPr>
            <a:grpSpLocks/>
          </p:cNvGrpSpPr>
          <p:nvPr/>
        </p:nvGrpSpPr>
        <p:grpSpPr bwMode="auto">
          <a:xfrm>
            <a:off x="5334000" y="2209800"/>
            <a:ext cx="2286000" cy="3749675"/>
            <a:chOff x="3360" y="1392"/>
            <a:chExt cx="1440" cy="2362"/>
          </a:xfrm>
        </p:grpSpPr>
        <p:pic>
          <p:nvPicPr>
            <p:cNvPr id="82949" name="Picture 5" descr="C:\WINDOWS\Application Data\Microsoft\Media Catalog\Downloaded Clips\cl2c\j0111308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60" y="1392"/>
              <a:ext cx="1272" cy="1632"/>
            </a:xfrm>
            <a:prstGeom prst="rect">
              <a:avLst/>
            </a:prstGeom>
            <a:noFill/>
          </p:spPr>
        </p:pic>
        <p:sp>
          <p:nvSpPr>
            <p:cNvPr id="82952" name="Text Box 8"/>
            <p:cNvSpPr txBox="1">
              <a:spLocks noChangeArrowheads="1"/>
            </p:cNvSpPr>
            <p:nvPr/>
          </p:nvSpPr>
          <p:spPr bwMode="auto">
            <a:xfrm>
              <a:off x="3504" y="3120"/>
              <a:ext cx="1296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6000"/>
                <a:t>goat</a:t>
              </a:r>
            </a:p>
          </p:txBody>
        </p:sp>
      </p:grpSp>
    </p:spTree>
  </p:cSld>
  <p:clrMapOvr>
    <a:masterClrMapping/>
  </p:clrMapOvr>
  <p:transition advTm="158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/>
              <a:t>Say the pictures and listen to the sound of “g”.</a:t>
            </a:r>
          </a:p>
        </p:txBody>
      </p:sp>
      <p:grpSp>
        <p:nvGrpSpPr>
          <p:cNvPr id="83975" name="Group 7"/>
          <p:cNvGrpSpPr>
            <a:grpSpLocks/>
          </p:cNvGrpSpPr>
          <p:nvPr/>
        </p:nvGrpSpPr>
        <p:grpSpPr bwMode="auto">
          <a:xfrm>
            <a:off x="1066800" y="2209800"/>
            <a:ext cx="3352800" cy="2927350"/>
            <a:chOff x="672" y="1392"/>
            <a:chExt cx="2112" cy="1844"/>
          </a:xfrm>
        </p:grpSpPr>
        <p:pic>
          <p:nvPicPr>
            <p:cNvPr id="83971" name="Picture 3" descr="C:\WINDOWS\Application Data\Microsoft\Media Catalog\Downloaded Clips\cl0\an00487_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2" y="1392"/>
              <a:ext cx="1920" cy="1250"/>
            </a:xfrm>
            <a:prstGeom prst="rect">
              <a:avLst/>
            </a:prstGeom>
            <a:noFill/>
          </p:spPr>
        </p:pic>
        <p:sp>
          <p:nvSpPr>
            <p:cNvPr id="83973" name="Text Box 5"/>
            <p:cNvSpPr txBox="1">
              <a:spLocks noChangeArrowheads="1"/>
            </p:cNvSpPr>
            <p:nvPr/>
          </p:nvSpPr>
          <p:spPr bwMode="auto">
            <a:xfrm>
              <a:off x="672" y="2832"/>
              <a:ext cx="211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/>
                <a:t>grasshopper</a:t>
              </a:r>
            </a:p>
          </p:txBody>
        </p:sp>
      </p:grpSp>
      <p:grpSp>
        <p:nvGrpSpPr>
          <p:cNvPr id="83976" name="Group 8"/>
          <p:cNvGrpSpPr>
            <a:grpSpLocks/>
          </p:cNvGrpSpPr>
          <p:nvPr/>
        </p:nvGrpSpPr>
        <p:grpSpPr bwMode="auto">
          <a:xfrm>
            <a:off x="5394325" y="2133600"/>
            <a:ext cx="3006725" cy="3632200"/>
            <a:chOff x="3398" y="1344"/>
            <a:chExt cx="1894" cy="2288"/>
          </a:xfrm>
        </p:grpSpPr>
        <p:pic>
          <p:nvPicPr>
            <p:cNvPr id="83972" name="Picture 4" descr="C:\WINDOWS\Application Data\Microsoft\Media Catalog\Downloaded Clips\cl0\an00481_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04" y="1344"/>
              <a:ext cx="1788" cy="1872"/>
            </a:xfrm>
            <a:prstGeom prst="rect">
              <a:avLst/>
            </a:prstGeom>
            <a:noFill/>
          </p:spPr>
        </p:pic>
        <p:sp>
          <p:nvSpPr>
            <p:cNvPr id="83974" name="Text Box 6"/>
            <p:cNvSpPr txBox="1">
              <a:spLocks noChangeArrowheads="1"/>
            </p:cNvSpPr>
            <p:nvPr/>
          </p:nvSpPr>
          <p:spPr bwMode="auto">
            <a:xfrm>
              <a:off x="3398" y="3228"/>
              <a:ext cx="159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3600"/>
                <a:t>goose</a:t>
              </a:r>
            </a:p>
          </p:txBody>
        </p:sp>
      </p:grpSp>
    </p:spTree>
  </p:cSld>
  <p:clrMapOvr>
    <a:masterClrMapping/>
  </p:clrMapOvr>
  <p:transition advTm="993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101850"/>
            <a:ext cx="27432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7200">
                <a:latin typeface="Arial" charset="0"/>
              </a:rPr>
              <a:t>Aa</a:t>
            </a:r>
          </a:p>
          <a:p>
            <a:pPr>
              <a:buFont typeface="Wingdings" pitchFamily="2" charset="2"/>
              <a:buNone/>
            </a:pPr>
            <a:r>
              <a:rPr lang="en-US" sz="7200">
                <a:latin typeface="Arial" charset="0"/>
              </a:rPr>
              <a:t>Aa</a:t>
            </a:r>
          </a:p>
          <a:p>
            <a:pPr>
              <a:buFont typeface="Wingdings" pitchFamily="2" charset="2"/>
              <a:buNone/>
            </a:pPr>
            <a:r>
              <a:rPr lang="en-US" sz="7200">
                <a:latin typeface="Arial" charset="0"/>
              </a:rPr>
              <a:t>Aa</a:t>
            </a:r>
          </a:p>
        </p:txBody>
      </p:sp>
      <p:pic>
        <p:nvPicPr>
          <p:cNvPr id="84996" name="Picture 4" descr="C:\WINDOWS\Application Data\Microsoft\Media Catalog\Downloaded Clips\cl5a\j022663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838200"/>
            <a:ext cx="1828800" cy="1543050"/>
          </a:xfrm>
          <a:prstGeom prst="rect">
            <a:avLst/>
          </a:prstGeom>
          <a:noFill/>
        </p:spPr>
      </p:pic>
      <p:grpSp>
        <p:nvGrpSpPr>
          <p:cNvPr id="84999" name="Group 7"/>
          <p:cNvGrpSpPr>
            <a:grpSpLocks/>
          </p:cNvGrpSpPr>
          <p:nvPr/>
        </p:nvGrpSpPr>
        <p:grpSpPr bwMode="auto">
          <a:xfrm>
            <a:off x="4648200" y="2895600"/>
            <a:ext cx="3657600" cy="3216275"/>
            <a:chOff x="2880" y="1488"/>
            <a:chExt cx="2304" cy="2026"/>
          </a:xfrm>
        </p:grpSpPr>
        <p:pic>
          <p:nvPicPr>
            <p:cNvPr id="84997" name="Picture 5" descr="C:\WINDOWS\Application Data\Microsoft\Media Catalog\Downloaded Clips\cl47\j0178699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80" y="1488"/>
              <a:ext cx="2304" cy="1544"/>
            </a:xfrm>
            <a:prstGeom prst="rect">
              <a:avLst/>
            </a:prstGeom>
            <a:noFill/>
          </p:spPr>
        </p:pic>
        <p:sp>
          <p:nvSpPr>
            <p:cNvPr id="84998" name="Text Box 6"/>
            <p:cNvSpPr txBox="1">
              <a:spLocks noChangeArrowheads="1"/>
            </p:cNvSpPr>
            <p:nvPr/>
          </p:nvSpPr>
          <p:spPr bwMode="auto">
            <a:xfrm>
              <a:off x="3072" y="3072"/>
              <a:ext cx="192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/>
                <a:t>alligator</a:t>
              </a:r>
            </a:p>
          </p:txBody>
        </p:sp>
      </p:grpSp>
    </p:spTree>
  </p:cSld>
  <p:clrMapOvr>
    <a:masterClrMapping/>
  </p:clrMapOvr>
  <p:transition advTm="137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/>
              <a:t>Say the pictures and listen to the sound of “a”.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1905000" y="548640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lt-LT"/>
          </a:p>
        </p:txBody>
      </p:sp>
      <p:grpSp>
        <p:nvGrpSpPr>
          <p:cNvPr id="86024" name="Group 8"/>
          <p:cNvGrpSpPr>
            <a:grpSpLocks/>
          </p:cNvGrpSpPr>
          <p:nvPr/>
        </p:nvGrpSpPr>
        <p:grpSpPr bwMode="auto">
          <a:xfrm>
            <a:off x="1828800" y="2438400"/>
            <a:ext cx="2209800" cy="3597275"/>
            <a:chOff x="1152" y="1536"/>
            <a:chExt cx="1392" cy="2266"/>
          </a:xfrm>
        </p:grpSpPr>
        <p:pic>
          <p:nvPicPr>
            <p:cNvPr id="86019" name="Picture 3" descr="C:\WINDOWS\Application Data\Microsoft\Media Catalog\Downloaded Clips\cl56\j0215291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52" y="1536"/>
              <a:ext cx="1151" cy="1824"/>
            </a:xfrm>
            <a:prstGeom prst="rect">
              <a:avLst/>
            </a:prstGeom>
            <a:noFill/>
          </p:spPr>
        </p:pic>
        <p:sp>
          <p:nvSpPr>
            <p:cNvPr id="86021" name="Text Box 5"/>
            <p:cNvSpPr txBox="1">
              <a:spLocks noChangeArrowheads="1"/>
            </p:cNvSpPr>
            <p:nvPr/>
          </p:nvSpPr>
          <p:spPr bwMode="auto">
            <a:xfrm>
              <a:off x="1248" y="3360"/>
              <a:ext cx="129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/>
                <a:t>ant</a:t>
              </a:r>
            </a:p>
          </p:txBody>
        </p:sp>
      </p:grpSp>
      <p:grpSp>
        <p:nvGrpSpPr>
          <p:cNvPr id="86025" name="Group 9"/>
          <p:cNvGrpSpPr>
            <a:grpSpLocks/>
          </p:cNvGrpSpPr>
          <p:nvPr/>
        </p:nvGrpSpPr>
        <p:grpSpPr bwMode="auto">
          <a:xfrm>
            <a:off x="4800600" y="2438400"/>
            <a:ext cx="3657600" cy="3505200"/>
            <a:chOff x="3024" y="1536"/>
            <a:chExt cx="2304" cy="2208"/>
          </a:xfrm>
        </p:grpSpPr>
        <p:pic>
          <p:nvPicPr>
            <p:cNvPr id="86022" name="Picture 6" descr="C:\WINDOWS\Application Data\Microsoft\Media Catalog\Downloaded Clips\cl0\fd00114_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24" y="1536"/>
              <a:ext cx="2304" cy="1429"/>
            </a:xfrm>
            <a:prstGeom prst="rect">
              <a:avLst/>
            </a:prstGeom>
            <a:noFill/>
          </p:spPr>
        </p:pic>
        <p:sp>
          <p:nvSpPr>
            <p:cNvPr id="86023" name="Text Box 7"/>
            <p:cNvSpPr txBox="1">
              <a:spLocks noChangeArrowheads="1"/>
            </p:cNvSpPr>
            <p:nvPr/>
          </p:nvSpPr>
          <p:spPr bwMode="auto">
            <a:xfrm>
              <a:off x="3408" y="3264"/>
              <a:ext cx="177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/>
                <a:t>apple</a:t>
              </a:r>
            </a:p>
          </p:txBody>
        </p:sp>
      </p:grpSp>
    </p:spTree>
  </p:cSld>
  <p:clrMapOvr>
    <a:masterClrMapping/>
  </p:clrMapOvr>
  <p:transition advTm="116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 autoUpdateAnimBg="0"/>
    </p:bldLst>
  </p:timing>
</p:sld>
</file>

<file path=ppt/theme/theme1.xml><?xml version="1.0" encoding="utf-8"?>
<a:theme xmlns:a="http://schemas.openxmlformats.org/drawingml/2006/main" name="Nature">
  <a:themeElements>
    <a:clrScheme name="Nature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Nat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ature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Designs\Nature.pot</Template>
  <TotalTime>179</TotalTime>
  <Words>71</Words>
  <Application>Microsoft Office PowerPoint</Application>
  <PresentationFormat>Demonstracija ekrane (4:3)</PresentationFormat>
  <Paragraphs>29</Paragraphs>
  <Slides>9</Slides>
  <Notes>0</Notes>
  <HiddenSlides>0</HiddenSlides>
  <MMClips>1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9</vt:i4>
      </vt:variant>
    </vt:vector>
  </HeadingPairs>
  <TitlesOfParts>
    <vt:vector size="13" baseType="lpstr">
      <vt:lpstr>Times New Roman</vt:lpstr>
      <vt:lpstr>Wingdings</vt:lpstr>
      <vt:lpstr>Arial</vt:lpstr>
      <vt:lpstr>Nature</vt:lpstr>
      <vt:lpstr>Alphabet I</vt:lpstr>
      <vt:lpstr>Skaidrė 2</vt:lpstr>
      <vt:lpstr>Say the pictures and listen to the sound of “b”.</vt:lpstr>
      <vt:lpstr>Skaidrė 4</vt:lpstr>
      <vt:lpstr>Say the pictures and listen to the sound  of “f”.</vt:lpstr>
      <vt:lpstr>Skaidrė 6</vt:lpstr>
      <vt:lpstr>Say the pictures and listen to the sound of “g”.</vt:lpstr>
      <vt:lpstr>Skaidrė 8</vt:lpstr>
      <vt:lpstr>Say the pictures and listen to the sound of “a”.</vt:lpstr>
    </vt:vector>
  </TitlesOfParts>
  <Company>Nebo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Alphabet I</dc:title>
  <dc:creator>Inst</dc:creator>
  <cp:lastModifiedBy>GEDIMINAS</cp:lastModifiedBy>
  <cp:revision>9</cp:revision>
  <cp:lastPrinted>1601-01-01T00:00:00Z</cp:lastPrinted>
  <dcterms:created xsi:type="dcterms:W3CDTF">2000-07-13T20:25:57Z</dcterms:created>
  <dcterms:modified xsi:type="dcterms:W3CDTF">2013-05-02T18:10:30Z</dcterms:modified>
</cp:coreProperties>
</file>