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84" r:id="rId2"/>
    <p:sldId id="256" r:id="rId3"/>
    <p:sldId id="272" r:id="rId4"/>
    <p:sldId id="262" r:id="rId5"/>
    <p:sldId id="274" r:id="rId6"/>
    <p:sldId id="263" r:id="rId7"/>
    <p:sldId id="261" r:id="rId8"/>
    <p:sldId id="277" r:id="rId9"/>
    <p:sldId id="283" r:id="rId10"/>
    <p:sldId id="269" r:id="rId11"/>
    <p:sldId id="268" r:id="rId12"/>
    <p:sldId id="275" r:id="rId13"/>
    <p:sldId id="273" r:id="rId14"/>
    <p:sldId id="265" r:id="rId15"/>
    <p:sldId id="278" r:id="rId16"/>
    <p:sldId id="258" r:id="rId17"/>
    <p:sldId id="264" r:id="rId18"/>
    <p:sldId id="260" r:id="rId19"/>
    <p:sldId id="282" r:id="rId20"/>
    <p:sldId id="259" r:id="rId21"/>
    <p:sldId id="280" r:id="rId22"/>
    <p:sldId id="28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82E"/>
    <a:srgbClr val="F69927"/>
    <a:srgbClr val="E36D14"/>
    <a:srgbClr val="8421E3"/>
    <a:srgbClr val="44CB1B"/>
    <a:srgbClr val="1CE34F"/>
    <a:srgbClr val="FCFF38"/>
    <a:srgbClr val="241E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6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70C060-0721-4FC3-90AE-0629F879D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875E-C98D-40E1-9F8B-6E6CE4463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9BBF-4C30-465C-83A1-5ECBB8D8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C8E-2905-4F60-882C-4A1F9714DD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13394C-2D5F-4CE5-8A67-AA3C2542D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C063-849A-4268-B68C-58979FC916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05B-D3CE-4734-BD0D-9D7EE5F89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0846-A639-4785-8F42-A6C602E32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76BD-80B1-4A55-A771-C03162F74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BFAA-9FDE-4931-85B2-9D199CDE3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06B4D2-0F5F-4B11-9C26-93526B7DD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4FEC6B-BFE6-4F63-BAFA-63E072A52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ntraštė 3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Parengė specialioji pedagogė Ana Stankutė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Naudotas šaltinis http://math.pppst.com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Geometrinės figūros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earth.jpg                 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724400" cy="3033713"/>
          </a:xfrm>
          <a:prstGeom prst="rect">
            <a:avLst/>
          </a:prstGeom>
          <a:noFill/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2971800" y="1524000"/>
            <a:ext cx="3124200" cy="3200400"/>
          </a:xfrm>
          <a:prstGeom prst="ellipse">
            <a:avLst/>
          </a:prstGeom>
          <a:solidFill>
            <a:srgbClr val="8421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skritulys</a:t>
            </a:r>
            <a:endParaRPr lang="en-US" sz="36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00100"/>
            <a:ext cx="45847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905000" y="0"/>
            <a:ext cx="5334000" cy="6477000"/>
          </a:xfrm>
          <a:prstGeom prst="flowChartDecision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rombas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ennant.gif               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029200" cy="4548188"/>
          </a:xfrm>
          <a:prstGeom prst="rect">
            <a:avLst/>
          </a:prstGeom>
          <a:noFill/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441700" y="908050"/>
            <a:ext cx="4495800" cy="2514600"/>
            <a:chOff x="2168" y="572"/>
            <a:chExt cx="2832" cy="1584"/>
          </a:xfrm>
        </p:grpSpPr>
        <p:sp>
          <p:nvSpPr>
            <p:cNvPr id="21507" name="AutoShape 3"/>
            <p:cNvSpPr>
              <a:spLocks noChangeArrowheads="1"/>
            </p:cNvSpPr>
            <p:nvPr/>
          </p:nvSpPr>
          <p:spPr bwMode="auto">
            <a:xfrm rot="5003730">
              <a:off x="2792" y="-52"/>
              <a:ext cx="1584" cy="2832"/>
            </a:xfrm>
            <a:prstGeom prst="triangle">
              <a:avLst>
                <a:gd name="adj" fmla="val 50000"/>
              </a:avLst>
            </a:prstGeom>
            <a:solidFill>
              <a:srgbClr val="FCFF3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lt-LT"/>
            </a:p>
          </p:txBody>
        </p: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2342" y="1190"/>
              <a:ext cx="138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latin typeface="Comic Sans MS" charset="0"/>
                </a:rPr>
                <a:t>tri</a:t>
              </a:r>
              <a:r>
                <a:rPr lang="lt-LT" sz="3600" dirty="0" err="1" smtClean="0">
                  <a:latin typeface="Comic Sans MS" charset="0"/>
                </a:rPr>
                <a:t>kampis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oval-crystal.jpg          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763000" cy="5627688"/>
          </a:xfrm>
          <a:prstGeom prst="rect">
            <a:avLst/>
          </a:prstGeom>
          <a:noFill/>
        </p:spPr>
      </p:pic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200400" y="1447800"/>
            <a:ext cx="3352800" cy="419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>
                <a:latin typeface="Comic Sans MS" charset="0"/>
              </a:rPr>
              <a:t>oval</a:t>
            </a:r>
            <a:r>
              <a:rPr lang="lt-LT" sz="3600" dirty="0" err="1" smtClean="0">
                <a:latin typeface="Comic Sans MS" charset="0"/>
              </a:rPr>
              <a:t>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521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209800" y="609600"/>
            <a:ext cx="4495800" cy="4419600"/>
          </a:xfrm>
          <a:prstGeom prst="triangle">
            <a:avLst>
              <a:gd name="adj" fmla="val 50000"/>
            </a:avLst>
          </a:prstGeom>
          <a:solidFill>
            <a:srgbClr val="FCFF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>
                <a:latin typeface="Comic Sans MS" charset="0"/>
              </a:rPr>
              <a:t>t</a:t>
            </a:r>
            <a:r>
              <a:rPr lang="lt-LT" sz="3600" dirty="0" err="1" smtClean="0">
                <a:latin typeface="Comic Sans MS" charset="0"/>
              </a:rPr>
              <a:t>rikampis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#10;soccer.jpg                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581400" cy="3581400"/>
          </a:xfrm>
          <a:prstGeom prst="rect">
            <a:avLst/>
          </a:prstGeom>
          <a:noFill/>
        </p:spPr>
      </p:pic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2895600" y="1447800"/>
            <a:ext cx="3276600" cy="3276600"/>
          </a:xfrm>
          <a:prstGeom prst="ellipse">
            <a:avLst/>
          </a:prstGeom>
          <a:solidFill>
            <a:srgbClr val="8421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skritulys</a:t>
            </a:r>
            <a:endParaRPr lang="en-US" sz="36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5024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331640" y="1700808"/>
            <a:ext cx="6477000" cy="3581400"/>
          </a:xfrm>
          <a:prstGeom prst="rect">
            <a:avLst/>
          </a:prstGeom>
          <a:solidFill>
            <a:srgbClr val="FC18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Stačiakampis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488" y="1363663"/>
            <a:ext cx="3886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971800" y="1981200"/>
            <a:ext cx="3276600" cy="3352800"/>
          </a:xfrm>
          <a:prstGeom prst="ellipse">
            <a:avLst/>
          </a:prstGeom>
          <a:solidFill>
            <a:srgbClr val="8421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skritulys</a:t>
            </a:r>
            <a:endParaRPr lang="en-US" sz="3600" dirty="0">
              <a:latin typeface="Comic Sans MS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8" y="2462213"/>
            <a:ext cx="2755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590800" y="2209800"/>
            <a:ext cx="3505200" cy="2438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>
                <a:latin typeface="Comic Sans MS" charset="0"/>
              </a:rPr>
              <a:t>oval</a:t>
            </a:r>
            <a:r>
              <a:rPr lang="lt-LT" sz="3600" dirty="0" err="1" smtClean="0">
                <a:latin typeface="Comic Sans MS" charset="0"/>
              </a:rPr>
              <a:t>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#10;HD_5151_G.JPG             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3967163" cy="2976563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457200"/>
            <a:ext cx="82397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 sz="4400" dirty="0" smtClean="0">
                <a:latin typeface="Comic Sans MS" charset="0"/>
              </a:rPr>
              <a:t>Kiek geometrinių figūrų matai</a:t>
            </a:r>
            <a:r>
              <a:rPr lang="en-US" sz="4400" dirty="0" smtClean="0">
                <a:latin typeface="Comic Sans MS" charset="0"/>
              </a:rPr>
              <a:t>?</a:t>
            </a:r>
            <a:endParaRPr lang="en-US" sz="4400" dirty="0">
              <a:latin typeface="Comic Sans MS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899592" y="4509120"/>
            <a:ext cx="1676400" cy="1676400"/>
          </a:xfrm>
          <a:prstGeom prst="ellipse">
            <a:avLst/>
          </a:prstGeom>
          <a:solidFill>
            <a:srgbClr val="8421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2276872"/>
            <a:ext cx="1752600" cy="1476375"/>
          </a:xfrm>
          <a:prstGeom prst="rect">
            <a:avLst/>
          </a:prstGeom>
          <a:solidFill>
            <a:srgbClr val="241E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6" name="TextBox 5"/>
          <p:cNvSpPr txBox="1"/>
          <p:nvPr/>
        </p:nvSpPr>
        <p:spPr>
          <a:xfrm>
            <a:off x="1475656" y="494116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/>
              <a:t>2</a:t>
            </a:r>
            <a:endParaRPr lang="lt-L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95536" y="2780928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kvadratas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838200"/>
            <a:ext cx="1752600" cy="1476375"/>
          </a:xfrm>
          <a:prstGeom prst="rect">
            <a:avLst/>
          </a:prstGeom>
          <a:solidFill>
            <a:srgbClr val="241E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948264" y="260648"/>
            <a:ext cx="1752600" cy="2667000"/>
          </a:xfrm>
          <a:prstGeom prst="triangle">
            <a:avLst>
              <a:gd name="adj" fmla="val 50000"/>
            </a:avLst>
          </a:prstGeom>
          <a:solidFill>
            <a:srgbClr val="FCFF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707904" y="3429000"/>
            <a:ext cx="2819400" cy="1447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876256" y="3645024"/>
            <a:ext cx="1676400" cy="1676400"/>
          </a:xfrm>
          <a:prstGeom prst="ellipse">
            <a:avLst/>
          </a:prstGeom>
          <a:solidFill>
            <a:srgbClr val="8421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95536" y="3501008"/>
            <a:ext cx="3200400" cy="1600200"/>
          </a:xfrm>
          <a:prstGeom prst="flowChartDecision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00400" y="381000"/>
            <a:ext cx="3581400" cy="1447800"/>
          </a:xfrm>
          <a:prstGeom prst="rect">
            <a:avLst/>
          </a:prstGeom>
          <a:solidFill>
            <a:srgbClr val="FC18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6516216" y="3212976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trikampis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3635896" y="2132856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stačiakampis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6516216" y="5949280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skritulys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3707904" y="5301208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ovalas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539552" y="5733256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rombas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2667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381000"/>
            <a:ext cx="823975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 sz="4400" dirty="0" smtClean="0">
                <a:latin typeface="Comic Sans MS" charset="0"/>
              </a:rPr>
              <a:t>Kiek geometrinių figūrų matai</a:t>
            </a:r>
            <a:r>
              <a:rPr lang="en-US" sz="4400" dirty="0" smtClean="0">
                <a:latin typeface="Comic Sans MS" charset="0"/>
              </a:rPr>
              <a:t>?</a:t>
            </a:r>
          </a:p>
          <a:p>
            <a:endParaRPr lang="en-US" sz="4800" dirty="0">
              <a:latin typeface="Comic Sans MS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5400000">
            <a:off x="27484" y="2572916"/>
            <a:ext cx="3200400" cy="1600200"/>
          </a:xfrm>
          <a:prstGeom prst="flowChartDecision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 rot="5400000">
            <a:off x="5953472" y="2983632"/>
            <a:ext cx="3581400" cy="1447800"/>
          </a:xfrm>
          <a:prstGeom prst="rect">
            <a:avLst/>
          </a:prstGeom>
          <a:solidFill>
            <a:srgbClr val="FC18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7" name="TextBox 6"/>
          <p:cNvSpPr txBox="1"/>
          <p:nvPr/>
        </p:nvSpPr>
        <p:spPr>
          <a:xfrm>
            <a:off x="1403648" y="306896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3</a:t>
            </a:r>
            <a:endParaRPr lang="lt-L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hat shapes do you see.jpg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048000" cy="30480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" y="533400"/>
            <a:ext cx="823975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 sz="4400" dirty="0" smtClean="0">
                <a:latin typeface="Comic Sans MS" charset="0"/>
              </a:rPr>
              <a:t>Kiek geometrinių figūrų matai</a:t>
            </a:r>
            <a:r>
              <a:rPr lang="en-US" sz="4400" dirty="0" smtClean="0">
                <a:latin typeface="Comic Sans MS" charset="0"/>
              </a:rPr>
              <a:t>?</a:t>
            </a:r>
          </a:p>
          <a:p>
            <a:endParaRPr lang="en-US" sz="4800" dirty="0">
              <a:latin typeface="Comic Sans M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412776"/>
            <a:ext cx="1752600" cy="1476375"/>
          </a:xfrm>
          <a:prstGeom prst="rect">
            <a:avLst/>
          </a:prstGeom>
          <a:solidFill>
            <a:srgbClr val="241E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876256" y="3645024"/>
            <a:ext cx="1676400" cy="1676400"/>
          </a:xfrm>
          <a:prstGeom prst="ellipse">
            <a:avLst/>
          </a:prstGeom>
          <a:solidFill>
            <a:srgbClr val="8421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0800000">
            <a:off x="755576" y="3284984"/>
            <a:ext cx="1752600" cy="2667000"/>
          </a:xfrm>
          <a:prstGeom prst="triangle">
            <a:avLst>
              <a:gd name="adj" fmla="val 50000"/>
            </a:avLst>
          </a:prstGeom>
          <a:solidFill>
            <a:srgbClr val="FCFF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95536" y="2780928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kvadratas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838200"/>
            <a:ext cx="1752600" cy="1476375"/>
          </a:xfrm>
          <a:prstGeom prst="rect">
            <a:avLst/>
          </a:prstGeom>
          <a:solidFill>
            <a:srgbClr val="241E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948264" y="260648"/>
            <a:ext cx="1752600" cy="2667000"/>
          </a:xfrm>
          <a:prstGeom prst="triangle">
            <a:avLst>
              <a:gd name="adj" fmla="val 50000"/>
            </a:avLst>
          </a:prstGeom>
          <a:solidFill>
            <a:srgbClr val="FCFF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707904" y="3429000"/>
            <a:ext cx="2819400" cy="1447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876256" y="3645024"/>
            <a:ext cx="1676400" cy="1676400"/>
          </a:xfrm>
          <a:prstGeom prst="ellipse">
            <a:avLst/>
          </a:prstGeom>
          <a:solidFill>
            <a:srgbClr val="8421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95536" y="3501008"/>
            <a:ext cx="3200400" cy="1600200"/>
          </a:xfrm>
          <a:prstGeom prst="flowChartDecision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00400" y="381000"/>
            <a:ext cx="3581400" cy="1447800"/>
          </a:xfrm>
          <a:prstGeom prst="rect">
            <a:avLst/>
          </a:prstGeom>
          <a:solidFill>
            <a:srgbClr val="FC18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6516216" y="3212976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trikampis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3635896" y="2132856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stačiakampis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6516216" y="5949280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skritulys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3707904" y="5301208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ovalas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539552" y="5733256"/>
            <a:ext cx="2413248" cy="588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lt-LT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rombas</a:t>
            </a:r>
            <a:endParaRPr lang="lt-LT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e_2006.jpg            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8382000" cy="6324600"/>
          </a:xfrm>
          <a:prstGeom prst="rect">
            <a:avLst/>
          </a:prstGeom>
          <a:noFill/>
        </p:spPr>
      </p:pic>
      <p:sp>
        <p:nvSpPr>
          <p:cNvPr id="18435" name="Oval 3"/>
          <p:cNvSpPr>
            <a:spLocks noChangeArrowheads="1"/>
          </p:cNvSpPr>
          <p:nvPr/>
        </p:nvSpPr>
        <p:spPr bwMode="auto">
          <a:xfrm rot="-1838153">
            <a:off x="2184855" y="2066329"/>
            <a:ext cx="2873375" cy="21574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>
                <a:latin typeface="Comic Sans MS" charset="0"/>
              </a:rPr>
              <a:t>oval</a:t>
            </a:r>
            <a:r>
              <a:rPr lang="lt-LT" sz="3600" dirty="0" err="1" smtClean="0">
                <a:latin typeface="Comic Sans MS" charset="0"/>
              </a:rPr>
              <a:t>as</a:t>
            </a:r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1520" y="188640"/>
            <a:ext cx="6954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 sz="7200" dirty="0" smtClean="0">
                <a:latin typeface="Comic Sans MS" charset="0"/>
              </a:rPr>
              <a:t>Pavadink </a:t>
            </a:r>
            <a:r>
              <a:rPr lang="lt-LT" sz="7200" dirty="0" smtClean="0">
                <a:latin typeface="Comic Sans MS" charset="0"/>
              </a:rPr>
              <a:t>figūrą</a:t>
            </a:r>
            <a:r>
              <a:rPr lang="en-US" sz="7200" dirty="0" smtClean="0">
                <a:latin typeface="Comic Sans MS" charset="0"/>
              </a:rPr>
              <a:t>!</a:t>
            </a:r>
            <a:endParaRPr lang="en-US" sz="9600" dirty="0" smtClean="0">
              <a:latin typeface="Comic Sans MS" charset="0"/>
            </a:endParaRPr>
          </a:p>
          <a:p>
            <a:endParaRPr lang="en-US" sz="72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138" y="1363663"/>
            <a:ext cx="41529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62200" y="1447800"/>
            <a:ext cx="4495800" cy="4114800"/>
          </a:xfrm>
          <a:prstGeom prst="rect">
            <a:avLst/>
          </a:prstGeom>
          <a:solidFill>
            <a:srgbClr val="241E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kvadratas</a:t>
            </a:r>
            <a:endParaRPr lang="en-US" sz="36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rty hat.jpeg            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66800"/>
            <a:ext cx="2860675" cy="4419600"/>
          </a:xfrm>
          <a:prstGeom prst="rect">
            <a:avLst/>
          </a:prstGeom>
          <a:noFill/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438400" y="1066800"/>
            <a:ext cx="4495800" cy="4419600"/>
          </a:xfrm>
          <a:prstGeom prst="triangle">
            <a:avLst>
              <a:gd name="adj" fmla="val 50000"/>
            </a:avLst>
          </a:prstGeom>
          <a:solidFill>
            <a:srgbClr val="FCFF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>
                <a:latin typeface="Comic Sans MS" charset="0"/>
              </a:rPr>
              <a:t>tr</a:t>
            </a:r>
            <a:r>
              <a:rPr lang="lt-LT" sz="3600" dirty="0" err="1" smtClean="0">
                <a:latin typeface="Comic Sans MS" charset="0"/>
              </a:rPr>
              <a:t>ikampis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138" y="1363663"/>
            <a:ext cx="36449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2483768" y="1268760"/>
            <a:ext cx="4202113" cy="4495800"/>
          </a:xfrm>
          <a:prstGeom prst="ellipse">
            <a:avLst/>
          </a:prstGeom>
          <a:solidFill>
            <a:srgbClr val="8421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skritulys</a:t>
            </a:r>
            <a:endParaRPr lang="en-US" sz="36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988" y="1363663"/>
            <a:ext cx="5791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763688" y="1484784"/>
            <a:ext cx="5638800" cy="3810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ovalas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zza_slice-708641.gif                                         0007DFE2Ebbers-PBG4-124294             C0FF3D8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657600" cy="3611563"/>
          </a:xfrm>
          <a:prstGeom prst="rect">
            <a:avLst/>
          </a:prstGeom>
          <a:noFill/>
        </p:spPr>
      </p:pic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2051720" y="1700808"/>
            <a:ext cx="4267200" cy="4572000"/>
            <a:chOff x="1296" y="1056"/>
            <a:chExt cx="2688" cy="2880"/>
          </a:xfrm>
        </p:grpSpPr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 rot="13285829">
              <a:off x="1296" y="1056"/>
              <a:ext cx="2688" cy="2880"/>
            </a:xfrm>
            <a:prstGeom prst="triangle">
              <a:avLst>
                <a:gd name="adj" fmla="val 50000"/>
              </a:avLst>
            </a:prstGeom>
            <a:solidFill>
              <a:srgbClr val="FCFF3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lt-LT"/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2304" y="1584"/>
              <a:ext cx="16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latin typeface="Comic Sans MS" charset="0"/>
                </a:rPr>
                <a:t>tri</a:t>
              </a:r>
              <a:r>
                <a:rPr lang="lt-LT" sz="3600" dirty="0" err="1" smtClean="0">
                  <a:latin typeface="Comic Sans MS" charset="0"/>
                </a:rPr>
                <a:t>kampis</a:t>
              </a:r>
              <a:endParaRPr lang="en-US" sz="3600" dirty="0">
                <a:latin typeface="Comic Sans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288" y="2366963"/>
            <a:ext cx="40386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 rot="734409">
            <a:off x="2514600" y="2362200"/>
            <a:ext cx="2286000" cy="2057400"/>
          </a:xfrm>
          <a:prstGeom prst="rect">
            <a:avLst/>
          </a:prstGeom>
          <a:solidFill>
            <a:srgbClr val="241E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kvadratas</a:t>
            </a:r>
            <a:endParaRPr lang="en-US" sz="3600" dirty="0">
              <a:latin typeface="Comic Sans MS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-2424464">
            <a:off x="4419600" y="1752600"/>
            <a:ext cx="2286000" cy="2057400"/>
          </a:xfrm>
          <a:prstGeom prst="rect">
            <a:avLst/>
          </a:prstGeom>
          <a:solidFill>
            <a:srgbClr val="241E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lt-LT" sz="3600" dirty="0" smtClean="0">
                <a:latin typeface="Comic Sans MS" charset="0"/>
              </a:rPr>
              <a:t>kvadratas</a:t>
            </a:r>
            <a:endParaRPr lang="en-US" sz="36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  <p:bldP spid="29700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gybė">
  <a:themeElements>
    <a:clrScheme name="Lygyb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ygyb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ygyb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169</TotalTime>
  <Words>68</Words>
  <Application>Microsoft Office PowerPoint</Application>
  <PresentationFormat>Demonstracija ekrane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3" baseType="lpstr">
      <vt:lpstr>Lygybė</vt:lpstr>
      <vt:lpstr>Geometrinės figūros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GEDIMINAS</cp:lastModifiedBy>
  <cp:revision>12</cp:revision>
  <dcterms:created xsi:type="dcterms:W3CDTF">2007-07-05T04:54:57Z</dcterms:created>
  <dcterms:modified xsi:type="dcterms:W3CDTF">2013-05-03T12:14:16Z</dcterms:modified>
</cp:coreProperties>
</file>