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8" r:id="rId3"/>
    <p:sldId id="285" r:id="rId4"/>
    <p:sldId id="260" r:id="rId5"/>
    <p:sldId id="286" r:id="rId6"/>
    <p:sldId id="261" r:id="rId7"/>
    <p:sldId id="287" r:id="rId8"/>
    <p:sldId id="269" r:id="rId9"/>
    <p:sldId id="290" r:id="rId10"/>
    <p:sldId id="270" r:id="rId11"/>
    <p:sldId id="291" r:id="rId12"/>
    <p:sldId id="271" r:id="rId13"/>
    <p:sldId id="292" r:id="rId14"/>
    <p:sldId id="273" r:id="rId15"/>
    <p:sldId id="293" r:id="rId16"/>
    <p:sldId id="276" r:id="rId17"/>
    <p:sldId id="295" r:id="rId18"/>
    <p:sldId id="277" r:id="rId19"/>
    <p:sldId id="296" r:id="rId20"/>
    <p:sldId id="278" r:id="rId21"/>
    <p:sldId id="297" r:id="rId22"/>
    <p:sldId id="284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38" autoAdjust="0"/>
    <p:restoredTop sz="97877" autoAdjust="0"/>
  </p:normalViewPr>
  <p:slideViewPr>
    <p:cSldViewPr>
      <p:cViewPr varScale="1">
        <p:scale>
          <a:sx n="71" d="100"/>
          <a:sy n="71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6" name="Datos vietos rezervavimo ženklas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B0FD07-22B7-425C-9FA2-2B64AEA8D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8D2B-F91E-40D3-91D2-23FD7F254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6504-CC5A-4ADB-A67D-0A7CBFA7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Pavadinimas ir turinys virš tek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705600" cy="868363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7772400" cy="19812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98500" y="3798888"/>
            <a:ext cx="7772400" cy="19812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858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124200" y="61658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6553200" y="61658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E90A17-7136-4844-8BBA-E2E0F759F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04522C-BEC9-4552-B073-037BBE749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3384-1AEE-4D48-BE98-8803F09E2B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8598-016D-41AC-98C4-1CDE270D75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69F5C3-A377-4864-BA2B-B6BE03AD8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AB08-7C64-4F80-80AC-A9677B5020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Poraštės vietos rezervavimo ženklas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CF62-A1F2-41B2-9204-0C47D2C14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oraštės vietos rezervavimo ženklas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F95A-5213-454C-B3AB-78CCA5405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B0E0-7838-4F73-814B-2F0C9BC8B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1" name="Datos vietos rezervavimo ženklas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492A2E-7A48-4489-BBB4-08E001F8E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avadinimo vietos rezervavimo ženkla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348880"/>
            <a:ext cx="77724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lt-LT" sz="8000" dirty="0" smtClean="0"/>
              <a:t>Kieno nosis?</a:t>
            </a:r>
            <a:br>
              <a:rPr lang="lt-LT" sz="8000" dirty="0" smtClean="0"/>
            </a:br>
            <a:r>
              <a:rPr lang="lt-LT" sz="4900" dirty="0" smtClean="0"/>
              <a:t>Parašyk žodžius į sąsiuvinį</a:t>
            </a:r>
            <a:r>
              <a:rPr lang="lt-LT" sz="8000" dirty="0" smtClean="0"/>
              <a:t/>
            </a:r>
            <a:br>
              <a:rPr lang="lt-LT" sz="8000" dirty="0" smtClean="0"/>
            </a:br>
            <a:endParaRPr lang="en-US" sz="8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331640" y="5013176"/>
            <a:ext cx="6400800" cy="11296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tabLst/>
              <a:defRPr/>
            </a:pPr>
            <a:r>
              <a:rPr kumimoji="0" lang="lt-LT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Parengė specialioji pedagogė Ana Stankutė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tabLst/>
              <a:defRPr/>
            </a:pPr>
            <a:r>
              <a:rPr kumimoji="0" lang="lt-LT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itchFamily="18" charset="0"/>
              </a:rPr>
              <a:t>Naudotas šaltinis http://math.pppst.com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0485" name="Picture 5" descr="F:\proctor_rhonda\lion.gif"/>
          <p:cNvPicPr>
            <a:picLocks noChangeAspect="1" noChangeArrowheads="1"/>
          </p:cNvPicPr>
          <p:nvPr/>
        </p:nvPicPr>
        <p:blipFill>
          <a:blip r:embed="rId2" cstate="print"/>
          <a:srcRect l="42258" t="35000" r="39070" b="43125"/>
          <a:stretch>
            <a:fillRect/>
          </a:stretch>
        </p:blipFill>
        <p:spPr bwMode="auto">
          <a:xfrm>
            <a:off x="4499992" y="3429000"/>
            <a:ext cx="1368152" cy="10801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6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liūtas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0485" name="Picture 5" descr="F:\proctor_rhonda\l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7327202" cy="49377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6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1510" name="Picture 6" descr="F:\proctor_rhonda\monkey.jpg"/>
          <p:cNvPicPr>
            <a:picLocks noChangeAspect="1" noChangeArrowheads="1"/>
          </p:cNvPicPr>
          <p:nvPr/>
        </p:nvPicPr>
        <p:blipFill>
          <a:blip r:embed="rId2" cstate="print"/>
          <a:srcRect l="30282" t="41908" r="54778" b="43681"/>
          <a:stretch>
            <a:fillRect/>
          </a:stretch>
        </p:blipFill>
        <p:spPr bwMode="auto">
          <a:xfrm>
            <a:off x="4067944" y="3429000"/>
            <a:ext cx="648072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6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beždžionės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1510" name="Picture 6" descr="F:\proctor_rhonda\mon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4312" y="1125538"/>
            <a:ext cx="4337967" cy="54964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6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3558" name="Picture 6" descr="F:\proctor_rhonda\Owl.jpg"/>
          <p:cNvPicPr>
            <a:picLocks noChangeAspect="1" noChangeArrowheads="1"/>
          </p:cNvPicPr>
          <p:nvPr/>
        </p:nvPicPr>
        <p:blipFill>
          <a:blip r:embed="rId2" cstate="print"/>
          <a:srcRect l="56616" t="20825" r="29860" b="69984"/>
          <a:stretch>
            <a:fillRect/>
          </a:stretch>
        </p:blipFill>
        <p:spPr bwMode="auto">
          <a:xfrm>
            <a:off x="5148064" y="198884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 advAuto="6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pelėda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3558" name="Picture 6" descr="F:\proctor_rhonda\Owl.jpg"/>
          <p:cNvPicPr>
            <a:picLocks noChangeAspect="1" noChangeArrowheads="1"/>
          </p:cNvPicPr>
          <p:nvPr/>
        </p:nvPicPr>
        <p:blipFill>
          <a:blip r:embed="rId2" cstate="print"/>
          <a:srcRect t="11002" b="19434"/>
          <a:stretch>
            <a:fillRect/>
          </a:stretch>
        </p:blipFill>
        <p:spPr bwMode="auto">
          <a:xfrm>
            <a:off x="2133600" y="1219200"/>
            <a:ext cx="5324449" cy="54501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 advAuto="6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6630" name="Picture 6" descr="F:\proctor_rhonda\Rooster2.jpg"/>
          <p:cNvPicPr>
            <a:picLocks noChangeAspect="1" noChangeArrowheads="1"/>
          </p:cNvPicPr>
          <p:nvPr/>
        </p:nvPicPr>
        <p:blipFill>
          <a:blip r:embed="rId2" cstate="print"/>
          <a:srcRect l="81224" t="13617" r="9192" b="62308"/>
          <a:stretch>
            <a:fillRect/>
          </a:stretch>
        </p:blipFill>
        <p:spPr bwMode="auto">
          <a:xfrm>
            <a:off x="7092280" y="1916832"/>
            <a:ext cx="648072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 advAuto="6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gaidys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6630" name="Picture 6" descr="F:\proctor_rhonda\Rooster2.jpg"/>
          <p:cNvPicPr>
            <a:picLocks noChangeAspect="1" noChangeArrowheads="1"/>
          </p:cNvPicPr>
          <p:nvPr/>
        </p:nvPicPr>
        <p:blipFill>
          <a:blip r:embed="rId2" cstate="print"/>
          <a:srcRect b="5289"/>
          <a:stretch>
            <a:fillRect/>
          </a:stretch>
        </p:blipFill>
        <p:spPr bwMode="auto">
          <a:xfrm>
            <a:off x="1600199" y="1143000"/>
            <a:ext cx="6761679" cy="53823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 advAuto="6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7654" name="Picture 6" descr="F:\proctor_rhonda\shark.gif"/>
          <p:cNvPicPr>
            <a:picLocks noChangeAspect="1" noChangeArrowheads="1"/>
          </p:cNvPicPr>
          <p:nvPr/>
        </p:nvPicPr>
        <p:blipFill>
          <a:blip r:embed="rId2" cstate="print"/>
          <a:srcRect l="62145" b="62380"/>
          <a:stretch>
            <a:fillRect/>
          </a:stretch>
        </p:blipFill>
        <p:spPr bwMode="auto">
          <a:xfrm>
            <a:off x="5652120" y="1484784"/>
            <a:ext cx="2763348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 advAuto="6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ryklys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7654" name="Picture 6" descr="F:\proctor_rhonda\sha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299852" cy="47853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 advAuto="6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6" name="Picture 4" descr="F:\proctor_rhonda\bearphto.jpg"/>
          <p:cNvPicPr>
            <a:picLocks noChangeAspect="1" noChangeArrowheads="1"/>
          </p:cNvPicPr>
          <p:nvPr/>
        </p:nvPicPr>
        <p:blipFill>
          <a:blip r:embed="rId2" cstate="print"/>
          <a:srcRect l="26136" t="33333" r="48864" b="42424"/>
          <a:stretch>
            <a:fillRect/>
          </a:stretch>
        </p:blipFill>
        <p:spPr bwMode="auto">
          <a:xfrm>
            <a:off x="3851920" y="3284984"/>
            <a:ext cx="1584176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8678" name="Picture 6" descr="F:\proctor_rhonda\Tiger2.jpg"/>
          <p:cNvPicPr>
            <a:picLocks noChangeAspect="1" noChangeArrowheads="1"/>
          </p:cNvPicPr>
          <p:nvPr/>
        </p:nvPicPr>
        <p:blipFill>
          <a:blip r:embed="rId2" cstate="print"/>
          <a:srcRect l="37179" t="31474" r="43590" b="59610"/>
          <a:stretch>
            <a:fillRect/>
          </a:stretch>
        </p:blipFill>
        <p:spPr bwMode="auto">
          <a:xfrm>
            <a:off x="3995936" y="2636912"/>
            <a:ext cx="1080120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 advAuto="6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tigras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28678" name="Picture 6" descr="F:\proctor_rhonda\Tiger2.jpg"/>
          <p:cNvPicPr>
            <a:picLocks noChangeAspect="1" noChangeArrowheads="1"/>
          </p:cNvPicPr>
          <p:nvPr/>
        </p:nvPicPr>
        <p:blipFill>
          <a:blip r:embed="rId2" cstate="print"/>
          <a:srcRect t="11661" b="14471"/>
          <a:stretch>
            <a:fillRect/>
          </a:stretch>
        </p:blipFill>
        <p:spPr bwMode="auto">
          <a:xfrm>
            <a:off x="1907704" y="1196752"/>
            <a:ext cx="5616624" cy="536924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 advAuto="6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34820" name="Picture 4" descr="F:\proctor_rhonda\Zebra.jpg"/>
          <p:cNvPicPr>
            <a:picLocks noChangeAspect="1" noChangeArrowheads="1"/>
          </p:cNvPicPr>
          <p:nvPr/>
        </p:nvPicPr>
        <p:blipFill>
          <a:blip r:embed="rId2" cstate="print"/>
          <a:srcRect l="23503" t="30185" r="65215" b="45380"/>
          <a:stretch>
            <a:fillRect/>
          </a:stretch>
        </p:blipFill>
        <p:spPr bwMode="auto">
          <a:xfrm>
            <a:off x="2627784" y="2852936"/>
            <a:ext cx="864096" cy="12241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 advAuto="6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zebrai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  <p:pic>
        <p:nvPicPr>
          <p:cNvPr id="34820" name="Picture 4" descr="F:\proctor_rhonda\Zeb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659387" cy="50097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 advAuto="6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meška</a:t>
            </a:r>
            <a:endParaRPr lang="en-US" dirty="0"/>
          </a:p>
        </p:txBody>
      </p:sp>
      <p:pic>
        <p:nvPicPr>
          <p:cNvPr id="8196" name="Picture 4" descr="F:\proctor_rhonda\bearph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00808"/>
            <a:ext cx="6336704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6016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46" name="Picture 6" descr="F:\proctor_rhonda\do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5924" t="9707" r="68152" b="72266"/>
          <a:stretch>
            <a:fillRect/>
          </a:stretch>
        </p:blipFill>
        <p:spPr>
          <a:xfrm>
            <a:off x="4139952" y="1700808"/>
            <a:ext cx="864096" cy="936104"/>
          </a:xfrm>
          <a:noFill/>
          <a:ln/>
        </p:spPr>
      </p:pic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4876800"/>
            <a:ext cx="7772400" cy="9032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build="p" autoUpdateAnimBg="0" advAuto="6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60166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šuo</a:t>
            </a:r>
            <a:endParaRPr lang="en-US" dirty="0"/>
          </a:p>
        </p:txBody>
      </p:sp>
      <p:pic>
        <p:nvPicPr>
          <p:cNvPr id="10246" name="Picture 6" descr="F:\proctor_rhonda\do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196752"/>
            <a:ext cx="5426384" cy="5192712"/>
          </a:xfrm>
          <a:noFill/>
          <a:ln/>
        </p:spPr>
      </p:pic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4876800"/>
            <a:ext cx="7772400" cy="9032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build="p" autoUpdateAnimBg="0" advAuto="6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6016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1270" name="Picture 6" descr="F:\proctor_rhonda\Elephant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885" t="12857" r="73778" b="4285"/>
          <a:stretch>
            <a:fillRect/>
          </a:stretch>
        </p:blipFill>
        <p:spPr>
          <a:xfrm>
            <a:off x="1763688" y="2204864"/>
            <a:ext cx="1656184" cy="4176464"/>
          </a:xfrm>
          <a:noFill/>
          <a:ln/>
        </p:spPr>
      </p:pic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4953000"/>
            <a:ext cx="7772400" cy="82708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leph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8" grpId="0" build="p" autoUpdateAnimBg="0" advAuto="6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60166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dramblys</a:t>
            </a:r>
            <a:endParaRPr lang="en-US" dirty="0"/>
          </a:p>
        </p:txBody>
      </p:sp>
      <p:pic>
        <p:nvPicPr>
          <p:cNvPr id="11270" name="Picture 6" descr="F:\proctor_rhonda\Elephant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56792"/>
            <a:ext cx="7414312" cy="5040560"/>
          </a:xfrm>
          <a:noFill/>
          <a:ln/>
        </p:spPr>
      </p:pic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4953000"/>
            <a:ext cx="7772400" cy="82708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8" grpId="0" build="p" autoUpdateAnimBg="0" advAuto="6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9463" name="Picture 7" descr="F:\proctor_rhonda\red kang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60344" t="10728" r="26246" b="73180"/>
          <a:stretch>
            <a:fillRect/>
          </a:stretch>
        </p:blipFill>
        <p:spPr>
          <a:xfrm>
            <a:off x="6372200" y="1772816"/>
            <a:ext cx="720080" cy="864096"/>
          </a:xfrm>
          <a:noFill/>
          <a:ln/>
        </p:spPr>
      </p:pic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 advAuto="6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705600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kengūra</a:t>
            </a:r>
            <a:endParaRPr lang="en-US" dirty="0"/>
          </a:p>
        </p:txBody>
      </p:sp>
      <p:pic>
        <p:nvPicPr>
          <p:cNvPr id="19463" name="Picture 7" descr="F:\proctor_rhonda\red kanga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31840" y="1196752"/>
            <a:ext cx="5369768" cy="5369768"/>
          </a:xfrm>
          <a:noFill/>
          <a:ln/>
        </p:spPr>
      </p:pic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98500" y="5410200"/>
            <a:ext cx="7772400" cy="762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5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7" presetClass="entr" presetSubtype="4" fill="hold" grpId="0" nodeType="afterEffect" nodePh="1">
                                  <p:stCondLst>
                                    <p:cond delay="6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 advAuto="600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Žyg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24</Words>
  <Application>Microsoft Office PowerPoint</Application>
  <PresentationFormat>Demonstracija ekrane (4:3)</PresentationFormat>
  <Paragraphs>14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4" baseType="lpstr">
      <vt:lpstr>Žygis</vt:lpstr>
      <vt:lpstr>Kieno nosis? Parašyk žodžius į sąsiuvinį </vt:lpstr>
      <vt:lpstr>Skaidrė 2</vt:lpstr>
      <vt:lpstr>meška</vt:lpstr>
      <vt:lpstr>Skaidrė 4</vt:lpstr>
      <vt:lpstr>šuo</vt:lpstr>
      <vt:lpstr>Skaidrė 6</vt:lpstr>
      <vt:lpstr>dramblys</vt:lpstr>
      <vt:lpstr>Skaidrė 8</vt:lpstr>
      <vt:lpstr>kengūra</vt:lpstr>
      <vt:lpstr>Skaidrė 10</vt:lpstr>
      <vt:lpstr>liūtas</vt:lpstr>
      <vt:lpstr>Skaidrė 12</vt:lpstr>
      <vt:lpstr>beždžionės</vt:lpstr>
      <vt:lpstr>Skaidrė 14</vt:lpstr>
      <vt:lpstr>pelėda</vt:lpstr>
      <vt:lpstr>Skaidrė 16</vt:lpstr>
      <vt:lpstr>gaidys</vt:lpstr>
      <vt:lpstr>Skaidrė 18</vt:lpstr>
      <vt:lpstr>ryklys</vt:lpstr>
      <vt:lpstr>Skaidrė 20</vt:lpstr>
      <vt:lpstr>tigras</vt:lpstr>
      <vt:lpstr>Skaidrė 22</vt:lpstr>
      <vt:lpstr>zebrai</vt:lpstr>
    </vt:vector>
  </TitlesOfParts>
  <Company>Nebo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 Animals</dc:title>
  <dc:creator>inst</dc:creator>
  <cp:lastModifiedBy>GEDIMINAS</cp:lastModifiedBy>
  <cp:revision>11</cp:revision>
  <dcterms:created xsi:type="dcterms:W3CDTF">2001-08-07T21:05:14Z</dcterms:created>
  <dcterms:modified xsi:type="dcterms:W3CDTF">2013-05-03T11:03:16Z</dcterms:modified>
</cp:coreProperties>
</file>