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Šviesus stilius 3 – paryškinima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tačiakampis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Suapvalintas stačiakamp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čiakampis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Suapvalintas stačiakamp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tačiakampis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Suapvalintas stačiakamp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Stačiakampis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ačiakampis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Suapvalintas stačiakamp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8255A3-6A9D-4377-9070-2A3FE2524E36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EF7FB6-4522-4280-8356-D10DDA74D729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05744"/>
          </a:xfrm>
        </p:spPr>
        <p:txBody>
          <a:bodyPr>
            <a:normAutofit fontScale="25000" lnSpcReduction="20000"/>
          </a:bodyPr>
          <a:lstStyle/>
          <a:p>
            <a:r>
              <a:rPr lang="lt-LT" sz="7200" dirty="0" smtClean="0">
                <a:latin typeface="Andalus" pitchFamily="18" charset="-78"/>
                <a:cs typeface="Andalus" pitchFamily="18" charset="-78"/>
              </a:rPr>
              <a:t>Rekomendacijas parengė</a:t>
            </a:r>
          </a:p>
          <a:p>
            <a:r>
              <a:rPr lang="lt-LT" sz="7200" dirty="0" smtClean="0">
                <a:latin typeface="Andalus" pitchFamily="18" charset="-78"/>
                <a:cs typeface="Andalus" pitchFamily="18" charset="-78"/>
              </a:rPr>
              <a:t>Akmenės rajono </a:t>
            </a:r>
            <a:r>
              <a:rPr lang="lt-LT" sz="7200" dirty="0">
                <a:latin typeface="Andalus" pitchFamily="18" charset="-78"/>
                <a:cs typeface="Andalus" pitchFamily="18" charset="-78"/>
              </a:rPr>
              <a:t>Akmenės gimnazijos</a:t>
            </a:r>
          </a:p>
          <a:p>
            <a:r>
              <a:rPr lang="lt-LT" sz="7200" dirty="0">
                <a:latin typeface="Andalus" pitchFamily="18" charset="-78"/>
                <a:cs typeface="Andalus" pitchFamily="18" charset="-78"/>
              </a:rPr>
              <a:t>specialioji pedagogė Ana Stankutė</a:t>
            </a:r>
          </a:p>
          <a:p>
            <a:r>
              <a:rPr lang="lt-LT" sz="7200" dirty="0">
                <a:latin typeface="Andalus" pitchFamily="18" charset="-78"/>
                <a:cs typeface="Andalus" pitchFamily="18" charset="-78"/>
              </a:rPr>
              <a:t> </a:t>
            </a:r>
          </a:p>
          <a:p>
            <a:r>
              <a:rPr lang="lt-LT" sz="7200" dirty="0">
                <a:latin typeface="Andalus" pitchFamily="18" charset="-78"/>
                <a:cs typeface="Andalus" pitchFamily="18" charset="-78"/>
              </a:rPr>
              <a:t> </a:t>
            </a:r>
          </a:p>
          <a:p>
            <a:r>
              <a:rPr lang="lt-LT" sz="7200" dirty="0">
                <a:latin typeface="Andalus" pitchFamily="18" charset="-78"/>
                <a:cs typeface="Andalus" pitchFamily="18" charset="-78"/>
              </a:rPr>
              <a:t>Aprobuota:</a:t>
            </a:r>
          </a:p>
          <a:p>
            <a:r>
              <a:rPr lang="lt-LT" sz="7200" dirty="0">
                <a:latin typeface="Andalus" pitchFamily="18" charset="-78"/>
                <a:cs typeface="Andalus" pitchFamily="18" charset="-78"/>
              </a:rPr>
              <a:t>Akmenės rajono logopedų ir specialiųjų pedagogų metodinio būrelio</a:t>
            </a:r>
          </a:p>
          <a:p>
            <a:r>
              <a:rPr lang="lt-LT" sz="7200" dirty="0">
                <a:latin typeface="Andalus" pitchFamily="18" charset="-78"/>
                <a:cs typeface="Andalus" pitchFamily="18" charset="-78"/>
              </a:rPr>
              <a:t>protokolo Nr. 2, 2011-12-16   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t-LT" sz="2000" dirty="0"/>
              <a:t>REKOMENDACIJOS </a:t>
            </a:r>
            <a:br>
              <a:rPr lang="lt-LT" sz="2000" dirty="0"/>
            </a:br>
            <a:r>
              <a:rPr lang="lt-LT" sz="2000" dirty="0" smtClean="0"/>
              <a:t>lietuvių kalbos mokytojams</a:t>
            </a:r>
            <a:r>
              <a:rPr lang="lt-LT" sz="2000" dirty="0"/>
              <a:t>, </a:t>
            </a:r>
            <a:br>
              <a:rPr lang="lt-LT" sz="2000" dirty="0"/>
            </a:br>
            <a:r>
              <a:rPr lang="lt-LT" sz="2000" dirty="0"/>
              <a:t>ugdantiems  5 – 10 klasių specialiųjų poreikių žemų ir labai žemų intelektinių gebėjimų  mokinius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Sugalvoti daiktavardžių, būdvardžių, veiksmažodžių (tinka sakinio dalims), kai duota pirmoji raidė arba skiemuo, pvz.:</a:t>
            </a:r>
          </a:p>
          <a:p>
            <a:pPr lvl="0" algn="just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Daiktavardžiai: g______, o_________, k________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Būdvardžiai: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_____, jau____,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______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Veiksmažodžiai: v_ _ _, e_ _ _, b _ _ _ (nurodytas raidžių skaičius)</a:t>
            </a:r>
          </a:p>
          <a:p>
            <a:pPr algn="just"/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827584" y="3212976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Daiktavardžiai 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Būdvardžiai 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Veiksmažodžiai 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676707"/>
            <a:ext cx="7704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Užpildyti lentelę, kai duotas tekstas, kuriame pabraukti daiktavardžiai, būdvardžiai, veiksmažodžiai (tinka sakinio dalims).</a:t>
            </a:r>
            <a:endParaRPr kumimoji="0" lang="lt-L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06290"/>
          </a:xfrm>
        </p:spPr>
        <p:txBody>
          <a:bodyPr>
            <a:normAutofit/>
          </a:bodyPr>
          <a:lstStyle/>
          <a:p>
            <a:pPr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Rasti ir išbraukti žodžius arba skirtingomis spalvomis nuspalvinti daiktavardžius, būdvardžius, veiksmažodžius.</a:t>
            </a:r>
            <a:br>
              <a:rPr lang="lt-L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KATĖ, VAIKAS, LAIKAS, MAŽAS, DIENA, EINA, GRAŽUS, SUKA, PIEŠIA, DAILUS</a:t>
            </a:r>
            <a:endParaRPr lang="lt-LT" sz="24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2123728" y="3212976"/>
          <a:ext cx="4371975" cy="2966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Ė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Š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KALBOS GARSAI</a:t>
            </a:r>
          </a:p>
          <a:p>
            <a:pPr lvl="0" algn="just"/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Tekste  ar sakinyje nuspalvinti/ pabraukti visus balsius, priebalsius, dvibalsius, dvigarsius. Mokiniui duodamos taisyklės, kuriomis jis naudojasi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endParaRPr lang="lt-LT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Tekste rasti ir nuspalvinti žodžius su nurodytais dvibalsiais arba dvigarsiais.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434282"/>
          </a:xfrm>
        </p:spPr>
        <p:txBody>
          <a:bodyPr>
            <a:noAutofit/>
          </a:bodyPr>
          <a:lstStyle/>
          <a:p>
            <a:pPr lvl="0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Naudojantis taisyklėmis, užpildyti lentelę. </a:t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                 a, t, g, </a:t>
            </a:r>
            <a:r>
              <a:rPr lang="lt-LT" sz="2800" dirty="0" err="1" smtClean="0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800" dirty="0" err="1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800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, s, </a:t>
            </a:r>
            <a:r>
              <a:rPr lang="lt-LT" sz="2800" dirty="0" err="1" smtClean="0">
                <a:latin typeface="Times New Roman" pitchFamily="18" charset="0"/>
                <a:cs typeface="Times New Roman" pitchFamily="18" charset="0"/>
              </a:rPr>
              <a:t>uo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8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,...</a:t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827584" y="3645024"/>
          <a:ext cx="777240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BALSIAI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PRIEBALSIAI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DVIBALSIAI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DVIGARSIAI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Sugalvoti žodžių su nurodytais dvibalsiais, dvigarsiais, juos pabraukti/ nuspalvinti.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Išrašyti iš teksto visus žodžius su nurodytais dvibalsiais, dvigarsiais arba prasidedančius nurodytu balsiu, priebalsiu.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Sugalvoti žodį, kai nurodyta pirmoji raidė arba skiemuo. Galima su tais pačiais žodžiais sugalvoti po sakinį; nuspalvinti dvibalsius ar dvigarsius.</a:t>
            </a:r>
          </a:p>
          <a:p>
            <a:pPr algn="just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M_______, l_________, k_________;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kau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_______,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_______, pa________</a:t>
            </a:r>
          </a:p>
          <a:p>
            <a:pPr>
              <a:buNone/>
            </a:pP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Parašyti žodį taisyklingai, nuspalvinti balsius pvz.:</a:t>
            </a:r>
          </a:p>
          <a:p>
            <a:pPr lvl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PĖLA_____,  SAPAL_____, ELPĖ_____ , ĖLEL____</a:t>
            </a:r>
          </a:p>
          <a:p>
            <a:pPr lvl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+ šalia žodžiai  LAPĖ, PELĖ, LAPAS, LĖLĖ</a:t>
            </a:r>
          </a:p>
          <a:p>
            <a:pPr lvl="0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RUDGYS ____, NGABNISI _____, RUDSYG____</a:t>
            </a:r>
          </a:p>
          <a:p>
            <a:pPr lvl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+ šalia  žodžiai  DRAMBLYS, BANGINIS, DRUGYS</a:t>
            </a:r>
          </a:p>
          <a:p>
            <a:pPr lvl="0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NADUO -_____, GASA-____, ZAVA-____, NASPIE-___ , kai sukeisti  žodžio skiemenys</a:t>
            </a:r>
          </a:p>
          <a:p>
            <a:pPr>
              <a:buNone/>
            </a:pP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lt-LT" dirty="0" smtClean="0"/>
              <a:t>SAKINYS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Įrašyti į tekstą arba sakinį praleistus žodžius: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  kai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žodžiai parašyti teksto apačioje;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  kai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reikia sugalvoti žodį;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  kai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nurodyta tik pirmoji žodžio raidė ar skiemuo.</a:t>
            </a:r>
          </a:p>
          <a:p>
            <a:pPr algn="just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Sugalvoti sakinius su duotais žodžiais, pvz.: 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 žiema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vaikai, lipdo, sniegas, senis.       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 vaikai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senis, žiema, lipdo, sniego.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Ištaisyti klaidas - parašyti skyrybos ženklus, pvz.:</a:t>
            </a:r>
          </a:p>
          <a:p>
            <a:pPr algn="just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   Rasa praleido vasarą kaime pas močiutę kiekvieną dieną mergaitė maudėsi ežere žaidė su draugais Rasa darbšti mergaitė ji padėdavo močiutei lesindavo vištas šėrė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Kudlių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Murkiui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įpildavo pieno vasarą daug darbų ir sode reikėjo nuskinti vyšnias serbentus agrastus rudenį Raselė grįš pas močiutę padėti kasti bulves ir rauti morkas</a:t>
            </a:r>
          </a:p>
          <a:p>
            <a:pPr algn="just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Sugalvoti sakinius su nurodytais veiksniais, tariniais, papildiniais. Juos pabraukti. 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lt-LT" dirty="0" smtClean="0"/>
              <a:t>ŽODŽIO DALYS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Sugalvoti kuo daugiau žodžių su nurodyta šaknimi, pažymėti šaknį pvz.: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darb-,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gyd-,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mok-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Sugalvoti kuo daugiau žodžių su nurodyta priesaga, pažymėti priesagą,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pvz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: 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ukas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ininkas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Sugalvoti kuo daugiau veiksmažodžių su nurodytu priešdėliu, pvz.: už-, iš-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Parašyti veiksmažodžius </a:t>
            </a:r>
            <a:r>
              <a:rPr lang="lt-LT" i="1" dirty="0" smtClean="0">
                <a:latin typeface="Times New Roman" pitchFamily="18" charset="0"/>
                <a:cs typeface="Times New Roman" pitchFamily="18" charset="0"/>
              </a:rPr>
              <a:t>eina, valgo, važiuoja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su priešdėliais už-, pa-, iš, ...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Rekomendacijoje visos pateiktos užduotys yra  rekomendacinio pobūdžio pavyzdžiai.</a:t>
            </a:r>
          </a:p>
          <a:p>
            <a:pPr algn="just">
              <a:buNone/>
            </a:pPr>
            <a:endParaRPr lang="lt-L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užduotys turi būti pasirenkamos priklausomai nuo individualiai mokiniui keliamų ugdymo tikslų.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Parašyti daiktavardžius su priesagomis, pvz.: </a:t>
            </a:r>
          </a:p>
          <a:p>
            <a:pPr lvl="0" algn="just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duona, cukrus, pinigai, sviestas su priesaga –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inė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 algn="just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ąžuolas, beržas, braškė, pušis, eglė su priesaga –ynas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Pažymėti žodžių dalis, kai duoti ,,lengvi“ žodžiai ir pavyzdys, pvz.: mokykla (sužymėtos žodžio dalys), mokiniui reikia pažymėti žodžiuose kirpykla, valykla, valgykla, siuvykla;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užvažiavo (sužymėtos žodžio dalys), mokiniui reikia pažymėti žodžiuose iškeliavo, nuvažiavo, surūšiavo, susapnavo.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dirty="0" smtClean="0"/>
              <a:t>Rekomendacijos lietuvių kalbos mokytojams 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Mokiniai turėtų turėti taisykles, atraminę medžiagą, kurią galėtų naudoti pamokos metu.</a:t>
            </a:r>
          </a:p>
          <a:p>
            <a:pPr lvl="0" algn="just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Tekstuose, sakiniuose reiktų vengti sudėtingos struktūros žodžių. Žodžiai turėtų būti lengvai skaitomi, trumpi. Sakinių ar tekstų mintis aiški, suprantama mokiniui.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dirty="0" smtClean="0"/>
              <a:t>Rekomendacijos lietuvių kalbos mokytojams 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Geriausia, kad prie užduoties būtų pavyzdys, trumpa taisyklė. Svarbu, kad mokinys išmoktų naudotis atramine medžiaga.</a:t>
            </a:r>
          </a:p>
          <a:p>
            <a:pPr lvl="0" algn="just"/>
            <a:endParaRPr lang="lt-LT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Mokiniui reiktų paaiškinti, kad jeigu jis stengsis ir teisingai atliks užduotį, jo darbas bus įvertintas pažymiu.</a:t>
            </a:r>
          </a:p>
          <a:p>
            <a:pPr lvl="0" algn="just">
              <a:buNone/>
            </a:pPr>
            <a:endParaRPr lang="lt-LT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Skatinti mokinius daryti kuo mažiau rašybos klaidų, rašyti suskaitomu, dailiu raštu. Vertinant atsižvelgti į tai, kad mokinys nurašydamas nepadarė klaidų</a:t>
            </a:r>
            <a:r>
              <a:rPr lang="lt-LT" dirty="0" smtClean="0"/>
              <a:t>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Taisyklingai (viena klaida = vienu balu mažiau) nurašyti nedidelės apimties tekstą, eilėraštį. Išmokti jį raiškiai skaityti.</a:t>
            </a:r>
          </a:p>
          <a:p>
            <a:pPr lvl="0" algn="just"/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Perskaityti tekstą. Nurašyti vieną pasirinktą sakinį.</a:t>
            </a:r>
          </a:p>
          <a:p>
            <a:pPr lvl="0" algn="just"/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Perskaityti tekstą. Nurašyti pirmuosius visų sakinių žodžius.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Perskaityti tekstą. Stulpeliu susirašyti visų žodžių pirmas raides ir su tomis raidėmis sugalvoti naujus žodžius. Su sugalvotais žodžiais – sakinius.</a:t>
            </a:r>
          </a:p>
          <a:p>
            <a:pPr lvl="0" algn="just">
              <a:buNone/>
            </a:pPr>
            <a:endParaRPr lang="lt-LT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Perskaityti tekstą. Nurašyti visus vardus ir miestų pavadinimus.</a:t>
            </a:r>
          </a:p>
          <a:p>
            <a:pPr lvl="0" algn="just">
              <a:buNone/>
            </a:pPr>
            <a:endParaRPr lang="lt-LT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Įrašyti praleistas raides. Duotas tekstas su užduotimi, mokinys nurašo tik tuos žodžius, kuriuose reikia įrašyti praleistas raides arba visą tekstą.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Rasti tekste žodžius, kurie prasideda nurodyta raide, pvz.: </a:t>
            </a:r>
          </a:p>
          <a:p>
            <a:pPr lvl="0" algn="just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rask ir išrašyk visus žodžius, kurių pirmoji raidė m.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rask ir išrašyk daiktavardžius, kurių pirmoji raidė r.</a:t>
            </a: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rask visus daiktavardžius, būdvardžius, veiksmažodžius, kurių pirmoji raidė k, surašyk juos į lentelę 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827584" y="2492896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Daiktavardis </a:t>
                      </a:r>
                    </a:p>
                    <a:p>
                      <a:pPr algn="ctr"/>
                      <a:r>
                        <a:rPr lang="lt-LT" dirty="0" smtClean="0"/>
                        <a:t> kas?</a:t>
                      </a:r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Būdvardis  </a:t>
                      </a:r>
                    </a:p>
                    <a:p>
                      <a:pPr algn="ctr"/>
                      <a:r>
                        <a:rPr lang="lt-LT" dirty="0" smtClean="0"/>
                        <a:t>koks? kokia?</a:t>
                      </a:r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Veiksmažodis</a:t>
                      </a:r>
                    </a:p>
                    <a:p>
                      <a:pPr algn="ctr"/>
                      <a:r>
                        <a:rPr lang="lt-LT" dirty="0" smtClean="0"/>
                        <a:t> ką veikia?</a:t>
                      </a:r>
                      <a:endParaRPr lang="lt-LT" dirty="0"/>
                    </a:p>
                  </a:txBody>
                  <a:tcPr marL="83571" marR="8357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  <a:tc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marL="83571" marR="8357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1800" i="1" dirty="0" smtClean="0"/>
              <a:t>Rekomenduojamos užduotys lietuvių kalbos pamokoms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KALBOS DALYS</a:t>
            </a:r>
          </a:p>
          <a:p>
            <a:pPr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Sugalvoti sakinių su duotais žodžiais (kalbos, sakinio dalys, žodžiai su priešdėliais, priesagomis).</a:t>
            </a:r>
          </a:p>
          <a:p>
            <a:pPr lvl="0" algn="just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Rasti tekste ir nuspalvinti/ pabraukti/ išrašyti visus arba nurodytą kiekį (5,10) daiktavardžius, būdvardžius, veiksmažodžius (tinka sakinio dalims, t.y. išrašyti veiksnius, tarinius, ...).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gybė">
  <a:themeElements>
    <a:clrScheme name="Lygyb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ygybė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ygybė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134</TotalTime>
  <Words>1041</Words>
  <Application>Microsoft Office PowerPoint</Application>
  <PresentationFormat>Demonstracija ekrane (4:3)</PresentationFormat>
  <Paragraphs>190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1" baseType="lpstr">
      <vt:lpstr>Lygybė</vt:lpstr>
      <vt:lpstr>REKOMENDACIJOS  lietuvių kalbos mokytojams,  ugdantiems  5 – 10 klasių specialiųjų poreikių žemų ir labai žemų intelektinių gebėjimų  mokinius</vt:lpstr>
      <vt:lpstr>Skaidrė 2</vt:lpstr>
      <vt:lpstr>Rekomendacijos lietuvių kalbos mokytojams </vt:lpstr>
      <vt:lpstr>Rekomendacijos lietuvių kalbos mokytojams </vt:lpstr>
      <vt:lpstr>Rekomenduojamos užduotys lietuvių kalbos pamokoms</vt:lpstr>
      <vt:lpstr>Rekomenduojamos užduotys lietuvių kalbos pamokoms</vt:lpstr>
      <vt:lpstr>Rekomenduojamos užduotys lietuvių kalbos pamokoms</vt:lpstr>
      <vt:lpstr>Rekomenduojamos užduotys lietuvių kalbos pamokoms</vt:lpstr>
      <vt:lpstr>Rekomenduojamos užduotys lietuvių kalbos pamokoms</vt:lpstr>
      <vt:lpstr>Rekomenduojamos užduotys lietuvių kalbos pamokoms</vt:lpstr>
      <vt:lpstr>Rekomenduojamos užduotys lietuvių kalbos pamokoms</vt:lpstr>
      <vt:lpstr>Rasti ir išbraukti žodžius arba skirtingomis spalvomis nuspalvinti daiktavardžius, būdvardžius, veiksmažodžius.     KATĖ, VAIKAS, LAIKAS, MAŽAS, DIENA, EINA, GRAŽUS, SUKA, PIEŠIA, DAILUS</vt:lpstr>
      <vt:lpstr>Rekomenduojamos užduotys lietuvių kalbos pamokoms</vt:lpstr>
      <vt:lpstr>Naudojantis taisyklėmis, užpildyti lentelę.                    a, t, g, au, al, um, il, s, uo, ie,... </vt:lpstr>
      <vt:lpstr>Rekomenduojamos užduotys lietuvių kalbos pamokoms</vt:lpstr>
      <vt:lpstr>Rekomenduojamos užduotys lietuvių kalbos pamokoms</vt:lpstr>
      <vt:lpstr>Rekomenduojamos užduotys lietuvių kalbos pamokoms</vt:lpstr>
      <vt:lpstr>Rekomenduojamos užduotys lietuvių kalbos pamokoms</vt:lpstr>
      <vt:lpstr>Rekomenduojamos užduotys lietuvių kalbos pamokoms</vt:lpstr>
      <vt:lpstr>Rekomenduojamos užduotys lietuvių kalbos pamokoms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REKOMENDACIJOS  matematikos, lietuvių ir užsienio kalbų,  istorijos ir geografijos mokytojams,  ugdantiems  5 – 10 klasių specialiųjų poreikių žemų ir labai žemų intelektinių gebėjimų  mokinius</dc:title>
  <dc:creator>GEDIMINAS</dc:creator>
  <cp:lastModifiedBy>GEDIMINAS</cp:lastModifiedBy>
  <cp:revision>18</cp:revision>
  <dcterms:created xsi:type="dcterms:W3CDTF">2013-01-18T15:09:58Z</dcterms:created>
  <dcterms:modified xsi:type="dcterms:W3CDTF">2013-01-22T15:19:03Z</dcterms:modified>
</cp:coreProperties>
</file>