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1" autoAdjust="0"/>
    <p:restoredTop sz="94660"/>
  </p:normalViewPr>
  <p:slideViewPr>
    <p:cSldViewPr>
      <p:cViewPr varScale="1">
        <p:scale>
          <a:sx n="71" d="100"/>
          <a:sy n="71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F77D8B1-B791-4F59-B359-FCFBF654C8AD}" type="datetimeFigureOut">
              <a:rPr lang="lt-LT"/>
              <a:pPr>
                <a:defRPr/>
              </a:pPr>
              <a:t>2012.05.16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8E975D5-173B-4650-A69D-A2CA3D4A92DF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ntraštė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17" name="Paantraštė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lt-LT" smtClean="0"/>
              <a:t>Spustelėkite ruošinio paantraštės stiliui keisti</a:t>
            </a:r>
            <a:endParaRPr lang="en-US"/>
          </a:p>
        </p:txBody>
      </p:sp>
      <p:sp>
        <p:nvSpPr>
          <p:cNvPr id="4" name="Datos vietos rezervavimo ženklas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BFA3C-934A-4F1E-B5D4-819A09E577D8}" type="datetimeFigureOut">
              <a:rPr lang="lt-LT"/>
              <a:pPr>
                <a:defRPr/>
              </a:pPr>
              <a:t>2012.05.16</a:t>
            </a:fld>
            <a:endParaRPr lang="lt-LT"/>
          </a:p>
        </p:txBody>
      </p:sp>
      <p:sp>
        <p:nvSpPr>
          <p:cNvPr id="5" name="Poraštės vietos rezervavimo ženklas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7C329-8A92-4126-86BE-52866029474D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36209-F8BF-4071-96CF-339B8078EF34}" type="datetimeFigureOut">
              <a:rPr lang="lt-LT"/>
              <a:pPr>
                <a:defRPr/>
              </a:pPr>
              <a:t>2012.05.16</a:t>
            </a:fld>
            <a:endParaRPr lang="lt-LT"/>
          </a:p>
        </p:txBody>
      </p:sp>
      <p:sp>
        <p:nvSpPr>
          <p:cNvPr id="5" name="Poraštės vietos rezervavimo ženklas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25854-80DD-479C-82FC-A852FB83D8D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621A0-AC6D-4700-B04A-1FC521650E66}" type="datetimeFigureOut">
              <a:rPr lang="lt-LT"/>
              <a:pPr>
                <a:defRPr/>
              </a:pPr>
              <a:t>2012.05.16</a:t>
            </a:fld>
            <a:endParaRPr lang="lt-LT"/>
          </a:p>
        </p:txBody>
      </p:sp>
      <p:sp>
        <p:nvSpPr>
          <p:cNvPr id="5" name="Poraštės vietos rezervavimo ženklas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F1F79-8C4D-4B73-8782-2F9FB1D63688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92CB0-820E-44E6-B20C-BB8F05D84D47}" type="datetimeFigureOut">
              <a:rPr lang="lt-LT"/>
              <a:pPr>
                <a:defRPr/>
              </a:pPr>
              <a:t>2012.05.16</a:t>
            </a:fld>
            <a:endParaRPr lang="lt-LT"/>
          </a:p>
        </p:txBody>
      </p:sp>
      <p:sp>
        <p:nvSpPr>
          <p:cNvPr id="5" name="Poraštės vietos rezervavimo ženklas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1B51F-FC7A-4F5E-9807-8DE452D1D06E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8752A-AA4C-4210-80AC-761DB230AE41}" type="datetimeFigureOut">
              <a:rPr lang="lt-LT"/>
              <a:pPr>
                <a:defRPr/>
              </a:pPr>
              <a:t>2012.05.16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D69E2-F8C9-4A25-96DF-6EB9C468820C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Datos vietos rezervavimo ženklas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D133D-D194-49DB-AD61-A50D2002218F}" type="datetimeFigureOut">
              <a:rPr lang="lt-LT"/>
              <a:pPr>
                <a:defRPr/>
              </a:pPr>
              <a:t>2012.05.16</a:t>
            </a:fld>
            <a:endParaRPr lang="lt-LT"/>
          </a:p>
        </p:txBody>
      </p:sp>
      <p:sp>
        <p:nvSpPr>
          <p:cNvPr id="6" name="Poraštės vietos rezervavimo ženklas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kaidrės numerio vietos rezervavimo ženklas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18CD1-2999-49D2-B49E-A2357D838761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os vietos rezervavimo ženklas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EE222-01EC-4595-B995-28397C43A0F7}" type="datetimeFigureOut">
              <a:rPr lang="lt-LT"/>
              <a:pPr>
                <a:defRPr/>
              </a:pPr>
              <a:t>2012.05.16</a:t>
            </a:fld>
            <a:endParaRPr lang="lt-LT"/>
          </a:p>
        </p:txBody>
      </p:sp>
      <p:sp>
        <p:nvSpPr>
          <p:cNvPr id="8" name="Poraštės vietos rezervavimo ženklas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Skaidrės numerio vietos rezervavimo ženklas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A6246-F2C3-4E22-8F7A-5856A3C106A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Datos vietos rezervavimo ženklas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711AE-5A6D-4504-9F6E-676835D20620}" type="datetimeFigureOut">
              <a:rPr lang="lt-LT"/>
              <a:pPr>
                <a:defRPr/>
              </a:pPr>
              <a:t>2012.05.16</a:t>
            </a:fld>
            <a:endParaRPr lang="lt-LT"/>
          </a:p>
        </p:txBody>
      </p:sp>
      <p:sp>
        <p:nvSpPr>
          <p:cNvPr id="4" name="Poraštės vietos rezervavimo ženklas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Skaidrės numerio vietos rezervavimo ženklas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7F727-5ACB-49C0-91C3-82A63981C33E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4E6B7-44EB-4A24-BCC2-98E58645F418}" type="datetimeFigureOut">
              <a:rPr lang="lt-LT"/>
              <a:pPr>
                <a:defRPr/>
              </a:pPr>
              <a:t>2012.05.16</a:t>
            </a:fld>
            <a:endParaRPr lang="lt-LT"/>
          </a:p>
        </p:txBody>
      </p:sp>
      <p:sp>
        <p:nvSpPr>
          <p:cNvPr id="3" name="Poraštės vietos rezervavimo ženklas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Skaidrės numerio vietos rezervavimo ženklas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5CA77-C93B-41D4-9BCA-476AF2302720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Datos vietos rezervavimo ženklas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60F87-E579-4852-BD42-F2B1AE61CED0}" type="datetimeFigureOut">
              <a:rPr lang="lt-LT"/>
              <a:pPr>
                <a:defRPr/>
              </a:pPr>
              <a:t>2012.05.16</a:t>
            </a:fld>
            <a:endParaRPr lang="lt-LT"/>
          </a:p>
        </p:txBody>
      </p:sp>
      <p:sp>
        <p:nvSpPr>
          <p:cNvPr id="6" name="Poraštės vietos rezervavimo ženklas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kaidrės numerio vietos rezervavimo ženklas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BCAD4-C123-4C2A-BC38-3F3D54E0B6B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vadratas su vienu įkirptu ir užapvalintu kampu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atusis trikampis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Laisva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Laisva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lt-LT" noProof="0" smtClean="0"/>
              <a:t>Spustelėkite piktogramą, jei norite įtraukti paveikslėlį</a:t>
            </a:r>
            <a:endParaRPr lang="en-US" noProof="0" dirty="0"/>
          </a:p>
        </p:txBody>
      </p:sp>
      <p:sp>
        <p:nvSpPr>
          <p:cNvPr id="9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7FE05-5F26-42A3-9902-E1A7C6C181F7}" type="datetimeFigureOut">
              <a:rPr lang="lt-LT"/>
              <a:pPr>
                <a:defRPr/>
              </a:pPr>
              <a:t>2012.05.16</a:t>
            </a:fld>
            <a:endParaRPr lang="lt-LT"/>
          </a:p>
        </p:txBody>
      </p:sp>
      <p:sp>
        <p:nvSpPr>
          <p:cNvPr id="10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1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32A86-6A80-4855-A25A-55CEAAC44958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aisva form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Laisva form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Pavadinimo vietos rezervavimo ženkla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Spustelėkite, jei norite keisite ruoš. pav. stilių</a:t>
            </a:r>
            <a:endParaRPr lang="en-US" smtClean="0"/>
          </a:p>
        </p:txBody>
      </p:sp>
      <p:sp>
        <p:nvSpPr>
          <p:cNvPr id="1029" name="Teksto vietos rezervavimo ženklas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smtClean="0"/>
          </a:p>
        </p:txBody>
      </p:sp>
      <p:sp>
        <p:nvSpPr>
          <p:cNvPr id="10" name="Datos vietos rezervavimo ženklas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6AF29B-0A98-48FD-9CD4-C12663688704}" type="datetimeFigureOut">
              <a:rPr lang="lt-LT"/>
              <a:pPr>
                <a:defRPr/>
              </a:pPr>
              <a:t>2012.05.16</a:t>
            </a:fld>
            <a:endParaRPr lang="lt-LT"/>
          </a:p>
        </p:txBody>
      </p:sp>
      <p:sp>
        <p:nvSpPr>
          <p:cNvPr id="22" name="Poraštės vietos rezervavimo ženklas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8" name="Skaidrės numerio vietos rezervavimo ženklas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BD4153-3F05-4A1E-9095-8F71854197F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  <p:grpSp>
        <p:nvGrpSpPr>
          <p:cNvPr id="1033" name="Grupė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Laisva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Laisva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9" r:id="rId2"/>
    <p:sldLayoutId id="2147483781" r:id="rId3"/>
    <p:sldLayoutId id="2147483778" r:id="rId4"/>
    <p:sldLayoutId id="2147483777" r:id="rId5"/>
    <p:sldLayoutId id="2147483776" r:id="rId6"/>
    <p:sldLayoutId id="2147483775" r:id="rId7"/>
    <p:sldLayoutId id="2147483774" r:id="rId8"/>
    <p:sldLayoutId id="2147483782" r:id="rId9"/>
    <p:sldLayoutId id="2147483773" r:id="rId10"/>
    <p:sldLayoutId id="21474837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lt.wikipedia.org/wiki/Vaizdas:Rotklee_Trifolium_pratense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namude.lt/next.php?nr=1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2.bp.blogspot.com/-UdtHoIrpYME/TZeWUME54JI/AAAAAAAAAQk/U0loEidVkOc/s1600/595_med2.jpg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my.greasy.com/cgi-bin/blogapp/img.cgi?image=36088638.jpg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lt.wikipedia.org/wiki/Vaizdas:Narzisse.jpg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sodininkyste.lt/wp-content/uploads/2012/03/snieguol%C4%97s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533400" y="908720"/>
            <a:ext cx="7851648" cy="187220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lt-LT" sz="8000" dirty="0" smtClean="0">
                <a:latin typeface="Gabriola" pitchFamily="82" charset="0"/>
              </a:rPr>
              <a:t>Lietuvos gėlės</a:t>
            </a:r>
            <a:endParaRPr lang="lt-LT" sz="8000" dirty="0">
              <a:latin typeface="Gabriola" pitchFamily="82" charset="0"/>
            </a:endParaRPr>
          </a:p>
        </p:txBody>
      </p:sp>
      <p:sp>
        <p:nvSpPr>
          <p:cNvPr id="14338" name="Paantraštė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2360613"/>
          </a:xfrm>
        </p:spPr>
        <p:txBody>
          <a:bodyPr/>
          <a:lstStyle/>
          <a:p>
            <a:pPr marR="0" algn="ctr"/>
            <a:r>
              <a:rPr lang="lt-LT" sz="4000" smtClean="0"/>
              <a:t>Įrašyk</a:t>
            </a:r>
          </a:p>
          <a:p>
            <a:pPr marR="0" algn="ctr"/>
            <a:r>
              <a:rPr lang="lt-LT" sz="4000" smtClean="0"/>
              <a:t> ė arba ie</a:t>
            </a:r>
          </a:p>
          <a:p>
            <a:pPr marR="0" algn="ctr"/>
            <a:r>
              <a:rPr lang="lt-LT" sz="4000" smtClean="0"/>
              <a:t>O arba uo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smtClean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5300663"/>
            <a:ext cx="8229600" cy="720725"/>
          </a:xfrm>
        </p:spPr>
        <p:txBody>
          <a:bodyPr>
            <a:no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lt-LT" sz="4800" dirty="0" smtClean="0">
                <a:solidFill>
                  <a:schemeClr val="accent1">
                    <a:lumMod val="75000"/>
                  </a:schemeClr>
                </a:solidFill>
              </a:rPr>
              <a:t>V__NIŠAS  D__BILAS</a:t>
            </a:r>
            <a:endParaRPr lang="lt-LT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aveikslėlis 3" descr="Raudonasis dobilas (Trifolium pratense)">
            <a:hlinkClick r:id="rId2" tooltip="&quot;Raudonasis dobilas (Trifolium pratense)&quot;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75" y="476250"/>
            <a:ext cx="403225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lt-LT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827088" y="5013325"/>
            <a:ext cx="7705725" cy="863600"/>
          </a:xfrm>
        </p:spPr>
        <p:txBody>
          <a:bodyPr/>
          <a:lstStyle/>
          <a:p>
            <a:pPr marR="0" algn="ctr"/>
            <a:r>
              <a:rPr lang="lt-LT" sz="4800" smtClean="0">
                <a:solidFill>
                  <a:srgbClr val="002060"/>
                </a:solidFill>
              </a:rPr>
              <a:t>LAUKIN__S  PLUK__S</a:t>
            </a:r>
          </a:p>
        </p:txBody>
      </p:sp>
      <p:pic>
        <p:nvPicPr>
          <p:cNvPr id="4" name="Paveikslėlis 3" descr="Plukė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549275"/>
            <a:ext cx="3887788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lt-LT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539750" y="5157788"/>
            <a:ext cx="7232650" cy="863600"/>
          </a:xfrm>
        </p:spPr>
        <p:txBody>
          <a:bodyPr/>
          <a:lstStyle/>
          <a:p>
            <a:pPr marR="0" algn="ctr"/>
            <a:r>
              <a:rPr lang="lt-LT" sz="4800" smtClean="0">
                <a:solidFill>
                  <a:srgbClr val="002060"/>
                </a:solidFill>
              </a:rPr>
              <a:t>M__LYNOJI RUGIAG__LĖ</a:t>
            </a:r>
          </a:p>
        </p:txBody>
      </p:sp>
      <p:pic>
        <p:nvPicPr>
          <p:cNvPr id="4" name="Paveikslėlis 3" descr="http://www.efoto.lt/files/images/13944/Rugiag%C4%97l%C4%97.pre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549275"/>
            <a:ext cx="4535487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lt-LT" dirty="0"/>
              <a:t/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endParaRPr lang="lt-LT" dirty="0"/>
          </a:p>
        </p:txBody>
      </p:sp>
      <p:sp>
        <p:nvSpPr>
          <p:cNvPr id="15362" name="Turinio vietos rezervavimo ženklas 2"/>
          <p:cNvSpPr>
            <a:spLocks noGrp="1"/>
          </p:cNvSpPr>
          <p:nvPr>
            <p:ph idx="1"/>
          </p:nvPr>
        </p:nvSpPr>
        <p:spPr>
          <a:xfrm flipV="1">
            <a:off x="457200" y="4581525"/>
            <a:ext cx="8229600" cy="1439863"/>
          </a:xfrm>
        </p:spPr>
        <p:txBody>
          <a:bodyPr/>
          <a:lstStyle/>
          <a:p>
            <a:pPr algn="ctr"/>
            <a:endParaRPr lang="lt-LT" smtClean="0"/>
          </a:p>
          <a:p>
            <a:pPr algn="ctr"/>
            <a:endParaRPr lang="lt-LT" smtClean="0"/>
          </a:p>
          <a:p>
            <a:pPr algn="ctr"/>
            <a:endParaRPr lang="lt-LT" smtClean="0"/>
          </a:p>
        </p:txBody>
      </p:sp>
      <p:pic>
        <p:nvPicPr>
          <p:cNvPr id="4" name="Paveikslėlis 3" descr="http://www.namude.lt/pics/galery/17209/geles3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620713"/>
            <a:ext cx="4897437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71550" y="5013325"/>
            <a:ext cx="662463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t-LT" sz="4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BALT__JI RAMUN__</a:t>
            </a:r>
            <a:endParaRPr lang="lt-LT" sz="4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395288" y="1341438"/>
            <a:ext cx="822960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lt-LT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323850" y="4581525"/>
            <a:ext cx="8280400" cy="1008063"/>
          </a:xfrm>
        </p:spPr>
        <p:txBody>
          <a:bodyPr/>
          <a:lstStyle/>
          <a:p>
            <a:pPr marR="0" algn="ctr"/>
            <a:r>
              <a:rPr lang="lt-LT" sz="4800" smtClean="0">
                <a:solidFill>
                  <a:srgbClr val="002060"/>
                </a:solidFill>
              </a:rPr>
              <a:t>RAUD__NOJI AG___NA</a:t>
            </a:r>
          </a:p>
        </p:txBody>
      </p:sp>
      <p:pic>
        <p:nvPicPr>
          <p:cNvPr id="4" name="Paveikslėlis 3" descr="http://foto.terpe.lt/inkelti/20090621/i74_IMG_3731_Aguo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620713"/>
            <a:ext cx="4752975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smtClean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5229225"/>
            <a:ext cx="8229600" cy="1079500"/>
          </a:xfrm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lt-LT" sz="4800" dirty="0" smtClean="0">
                <a:solidFill>
                  <a:schemeClr val="accent1">
                    <a:lumMod val="75000"/>
                  </a:schemeClr>
                </a:solidFill>
              </a:rPr>
              <a:t>M__LYNOJI  ŽIBUT__</a:t>
            </a:r>
            <a:endParaRPr lang="lt-LT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aveikslėlis 3" descr="Žibutė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836613"/>
            <a:ext cx="4535487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lt-LT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4941888"/>
            <a:ext cx="6400800" cy="863600"/>
          </a:xfrm>
        </p:spPr>
        <p:txBody>
          <a:bodyPr/>
          <a:lstStyle/>
          <a:p>
            <a:pPr marR="0" algn="ctr"/>
            <a:r>
              <a:rPr lang="lt-LT" sz="4800" smtClean="0">
                <a:solidFill>
                  <a:srgbClr val="002060"/>
                </a:solidFill>
              </a:rPr>
              <a:t>GELT__NOJI P__NĖ</a:t>
            </a:r>
          </a:p>
        </p:txBody>
      </p:sp>
      <p:pic>
        <p:nvPicPr>
          <p:cNvPr id="4" name="Paveikslėlis 3" descr="http://www.vaistazole.lt/up_ck/images/Paprastoji_kiaulpiene-Taraxacum_officinale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908050"/>
            <a:ext cx="4968875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lt-LT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5013325"/>
            <a:ext cx="6400800" cy="1008063"/>
          </a:xfrm>
        </p:spPr>
        <p:txBody>
          <a:bodyPr/>
          <a:lstStyle/>
          <a:p>
            <a:pPr marR="0" algn="ctr"/>
            <a:r>
              <a:rPr lang="lt-LT" sz="4800" smtClean="0">
                <a:solidFill>
                  <a:srgbClr val="002060"/>
                </a:solidFill>
              </a:rPr>
              <a:t>ŽEM__JI TULP__</a:t>
            </a:r>
          </a:p>
        </p:txBody>
      </p:sp>
      <p:pic>
        <p:nvPicPr>
          <p:cNvPr id="4" name="Paveikslėlis 3" descr="http://2.bp.blogspot.com/-UdtHoIrpYME/TZeWUME54JI/AAAAAAAAAQk/U0loEidVkOc/s320/595_med2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0"/>
            <a:ext cx="3384550" cy="494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lt-LT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4941888"/>
            <a:ext cx="6400800" cy="1150937"/>
          </a:xfrm>
        </p:spPr>
        <p:txBody>
          <a:bodyPr/>
          <a:lstStyle/>
          <a:p>
            <a:pPr marR="0" algn="ctr"/>
            <a:r>
              <a:rPr lang="lt-LT" sz="4800" smtClean="0">
                <a:solidFill>
                  <a:srgbClr val="002060"/>
                </a:solidFill>
              </a:rPr>
              <a:t>RAUD__NOJI  R__ŽĖ</a:t>
            </a:r>
          </a:p>
        </p:txBody>
      </p:sp>
      <p:pic>
        <p:nvPicPr>
          <p:cNvPr id="4" name="Paveikslėlis 3" descr="http://my.greasy.com/host/images/36088638.jpg">
            <a:hlinkClick r:id="rId2" tooltip="&quot;Share this image!&quot;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2138" y="620713"/>
            <a:ext cx="3240087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lt-LT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611188" y="5084763"/>
            <a:ext cx="7921625" cy="720725"/>
          </a:xfrm>
        </p:spPr>
        <p:txBody>
          <a:bodyPr/>
          <a:lstStyle/>
          <a:p>
            <a:pPr marR="0" algn="ctr"/>
            <a:r>
              <a:rPr lang="lt-LT" sz="4800" smtClean="0">
                <a:solidFill>
                  <a:srgbClr val="002060"/>
                </a:solidFill>
              </a:rPr>
              <a:t>N__STABUSIS NARCIZAS</a:t>
            </a:r>
          </a:p>
        </p:txBody>
      </p:sp>
      <p:pic>
        <p:nvPicPr>
          <p:cNvPr id="5" name="Paveikslėlis 4" descr="Geltonasis narcizas (Narcissus pseudonarcissus)">
            <a:hlinkClick r:id="rId2" tooltip="&quot;Geltonasis narcizas (Narcissus pseudonarcissus)&quot;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908050"/>
            <a:ext cx="4824412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smtClean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50825" y="4868863"/>
            <a:ext cx="8435975" cy="1081087"/>
          </a:xfrm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lt-LT" sz="4800" dirty="0" smtClean="0">
                <a:solidFill>
                  <a:schemeClr val="accent1">
                    <a:lumMod val="75000"/>
                  </a:schemeClr>
                </a:solidFill>
              </a:rPr>
              <a:t>BALT__ SIOS SNIEG__LĖS</a:t>
            </a:r>
            <a:endParaRPr lang="lt-LT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aveikslėlis 3" descr="http://www.sodininkyste.lt/wp-content/uploads/2012/03/snieguol%C4%97s-300x225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620713"/>
            <a:ext cx="5329237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rovė">
  <a:themeElements>
    <a:clrScheme name="Srovė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rovė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rovė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rovė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Srovė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47</Words>
  <Application>Microsoft Office PowerPoint</Application>
  <PresentationFormat>On-screen Show (4:3)</PresentationFormat>
  <Paragraphs>16</Paragraphs>
  <Slides>12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Dizaino šablonas</vt:lpstr>
      </vt:variant>
      <vt:variant>
        <vt:i4>4</vt:i4>
      </vt:variant>
      <vt:variant>
        <vt:lpstr>Skaidrių pavadinimai</vt:lpstr>
      </vt:variant>
      <vt:variant>
        <vt:i4>12</vt:i4>
      </vt:variant>
    </vt:vector>
  </HeadingPairs>
  <TitlesOfParts>
    <vt:vector size="20" baseType="lpstr">
      <vt:lpstr>Constantia</vt:lpstr>
      <vt:lpstr>Arial</vt:lpstr>
      <vt:lpstr>Calibri</vt:lpstr>
      <vt:lpstr>Wingdings 2</vt:lpstr>
      <vt:lpstr>Srovė</vt:lpstr>
      <vt:lpstr>Srovė</vt:lpstr>
      <vt:lpstr>Srovė</vt:lpstr>
      <vt:lpstr>Srovė</vt:lpstr>
      <vt:lpstr>Skaidrė 1</vt:lpstr>
      <vt:lpstr>  </vt:lpstr>
      <vt:lpstr>Skaidrė 3</vt:lpstr>
      <vt:lpstr>Skaidrė 4</vt:lpstr>
      <vt:lpstr>Skaidrė 5</vt:lpstr>
      <vt:lpstr>Skaidrė 6</vt:lpstr>
      <vt:lpstr>Skaidrė 7</vt:lpstr>
      <vt:lpstr>Skaidrė 8</vt:lpstr>
      <vt:lpstr>Skaidrė 9</vt:lpstr>
      <vt:lpstr>Skaidrė 10</vt:lpstr>
      <vt:lpstr>Skaidrė 11</vt:lpstr>
      <vt:lpstr>Skaidrė 12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Lietuvos gėlės</dc:title>
  <dc:creator>Raimundas</dc:creator>
  <cp:lastModifiedBy>Stasys</cp:lastModifiedBy>
  <cp:revision>13</cp:revision>
  <dcterms:created xsi:type="dcterms:W3CDTF">2012-04-24T14:09:48Z</dcterms:created>
  <dcterms:modified xsi:type="dcterms:W3CDTF">2012-05-16T02:10:46Z</dcterms:modified>
</cp:coreProperties>
</file>