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37" d="100"/>
          <a:sy n="37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tusis trikampis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ntraštė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7" name="Paantraštė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grpSp>
        <p:nvGrpSpPr>
          <p:cNvPr id="2" name="Grupė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Laisva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Laisva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Laisva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Tiesioji jungtis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os vietos rezervavimo ženklas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FC9028-1A84-4FE7-B4F5-5D6C9D11E616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19" name="Poraštės vietos rezervavimo ženklas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27" name="Skaidrės numerio vietos rezervavimo ženklas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418ADE-D89C-416A-AD9C-3498B0F1AA3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FC9028-1A84-4FE7-B4F5-5D6C9D11E616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18ADE-D89C-416A-AD9C-3498B0F1AA3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FC9028-1A84-4FE7-B4F5-5D6C9D11E616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18ADE-D89C-416A-AD9C-3498B0F1AA3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FC9028-1A84-4FE7-B4F5-5D6C9D11E616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18ADE-D89C-416A-AD9C-3498B0F1AA3C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FC9028-1A84-4FE7-B4F5-5D6C9D11E616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18ADE-D89C-416A-AD9C-3498B0F1AA3C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Ševronas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as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FC9028-1A84-4FE7-B4F5-5D6C9D11E616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18ADE-D89C-416A-AD9C-3498B0F1AA3C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Antraštė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FC9028-1A84-4FE7-B4F5-5D6C9D11E616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18ADE-D89C-416A-AD9C-3498B0F1AA3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FC9028-1A84-4FE7-B4F5-5D6C9D11E616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18ADE-D89C-416A-AD9C-3498B0F1AA3C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FC9028-1A84-4FE7-B4F5-5D6C9D11E616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18ADE-D89C-416A-AD9C-3498B0F1AA3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1FC9028-1A84-4FE7-B4F5-5D6C9D11E616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18ADE-D89C-416A-AD9C-3498B0F1AA3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FC9028-1A84-4FE7-B4F5-5D6C9D11E616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418ADE-D89C-416A-AD9C-3498B0F1AA3C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8" name="Laisva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Laisva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Statusis trikampis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Tiesioji jungtis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as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as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aisva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Laisva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Statusis trikampis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Tiesioji jungtis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vadinimo vietos rezervavimo ženkla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0" name="Teksto vietos rezervavimo ženklas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1FC9028-1A84-4FE7-B4F5-5D6C9D11E616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22" name="Poraštės vietos rezervavimo ženklas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418ADE-D89C-416A-AD9C-3498B0F1AA3C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avinamukai.jimdo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Metų laikai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sz="1900" dirty="0" smtClean="0">
                <a:latin typeface="Times New Roman" pitchFamily="18" charset="0"/>
                <a:cs typeface="Times New Roman" pitchFamily="18" charset="0"/>
              </a:rPr>
              <a:t>Parengė  specialioji pedagogė Ana Stankutė     </a:t>
            </a:r>
          </a:p>
          <a:p>
            <a:r>
              <a:rPr lang="lt-LT" sz="1900" dirty="0" smtClean="0">
                <a:latin typeface="Times New Roman" pitchFamily="18" charset="0"/>
                <a:cs typeface="Times New Roman" pitchFamily="18" charset="0"/>
              </a:rPr>
              <a:t>Naudoti paveikslėliai  </a:t>
            </a:r>
            <a:r>
              <a:rPr lang="lt-LT" sz="19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http://lavinamukai.jimdo.com</a:t>
            </a:r>
            <a:endParaRPr lang="lt-LT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lt-L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p0017_%25D0%25BD%25D0%25BE%25D0%25B2%25D1%258B%25D0%25B9%2520%25D1%2580%25D0%25B0%25D0%25B7%25D0%25BC%25D0%25B5%25D1%2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332656"/>
            <a:ext cx="4214614" cy="6038130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p0019_%25D0%25BD%25D0%25BE%25D0%25B2%25D1%258B%25D0%25B9%2520%25D1%2580%25D0%25B0%25D0%25B7%25D0%25BC%25D0%25B5%25D1%2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32656"/>
            <a:ext cx="4264876" cy="6110138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Vasarą būna ...</a:t>
            </a:r>
            <a:endParaRPr lang="lt-L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p0021_%25D0%25BD%25D0%25BE%25D0%25B2%25D1%258B%25D0%25B9%2520%25D1%2580%25D0%25B0%25D0%25B7%25D0%25BC%25D0%25B5%25D1%2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404664"/>
            <a:ext cx="4164353" cy="5966122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p0023_%25D0%25BD%25D0%25BE%25D0%25B2%25D1%258B%25D0%25B9%2520%25D1%2580%25D0%25B0%25D0%25B7%25D0%25BC%25D0%25B5%25D1%2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332656"/>
            <a:ext cx="4264876" cy="6110138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p0025_%25D0%25BD%25D0%25BE%25D0%25B2%25D1%258B%25D0%25B9%2520%25D1%2580%25D0%25B0%25D0%25B7%25D0%25BC%25D0%25B5%25D1%2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387312"/>
            <a:ext cx="4176464" cy="5983474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p0027_%25D0%25BD%25D0%25BE%25D0%25B2%25D1%258B%25D0%25B9%2520%25D1%2580%25D0%25B0%25D0%25B7%25D0%25BC%25D0%25B5%25D1%2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828"/>
          <a:stretch>
            <a:fillRect/>
          </a:stretch>
        </p:blipFill>
        <p:spPr>
          <a:xfrm>
            <a:off x="4355976" y="404664"/>
            <a:ext cx="4586843" cy="6254154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Rudenį būna ...</a:t>
            </a:r>
            <a:endParaRPr lang="lt-L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p0029_%25D0%25BD%25D0%25BE%25D0%25B2%25D1%258B%25D0%25B9%2520%25D1%2580%25D0%25B0%25D0%25B7%25D0%25BC%25D0%25B5%25D1%2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692696"/>
            <a:ext cx="3913045" cy="5606082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p0031_%25D0%25BD%25D0%25BE%25D0%25B2%25D1%258B%25D0%25B9%2520%25D1%2580%25D0%25B0%25D0%25B7%25D0%25BC%25D0%25B5%25D1%2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620688"/>
            <a:ext cx="4008344" cy="5750098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p0033_%25D0%25BD%25D0%25BE%25D0%25B2%25D1%258B%25D0%25B9%2520%25D1%2580%25D0%25B0%25D0%25B7%25D0%25BC%25D0%25B5%25D1%2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332656"/>
            <a:ext cx="4158932" cy="5966122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>sausis</a:t>
            </a:r>
          </a:p>
          <a:p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>vasaris</a:t>
            </a:r>
          </a:p>
          <a:p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>kovas</a:t>
            </a:r>
          </a:p>
          <a:p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>balandis</a:t>
            </a:r>
          </a:p>
          <a:p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>gegužė</a:t>
            </a:r>
          </a:p>
          <a:p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>birželis</a:t>
            </a:r>
          </a:p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Parašyk mėnesių pavadinimus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p0001_%25D0%25BD%25D0%25BE%25D0%25B2%25D1%258B%25D0%25B9%2520%25D1%2580%25D0%25B0%25D0%25B7%25D0%25BC%25D0%25B5%25D1%2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4911" y="1481138"/>
            <a:ext cx="3234177" cy="4525962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Pasakyk metų laikų pavadinimus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>liepa</a:t>
            </a:r>
          </a:p>
          <a:p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>rugpjūtis</a:t>
            </a:r>
          </a:p>
          <a:p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>rugsėjis</a:t>
            </a:r>
          </a:p>
          <a:p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>spalis</a:t>
            </a:r>
          </a:p>
          <a:p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>lapkritis</a:t>
            </a:r>
          </a:p>
          <a:p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>gruodis</a:t>
            </a:r>
            <a:endParaRPr lang="lt-LT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Parašyk mėnesių pavadinimus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p0003_%25D0%25BD%25D0%25BE%25D0%25B2%25D1%258B%25D0%25B9%2520%25D1%2580%25D0%25B0%25D0%25B7%25D0%25BC%25D0%25B5%25D1%2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476672"/>
            <a:ext cx="4303382" cy="6165304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Žiemą būna ...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p0005_%25D0%25BD%25D0%25BE%25D0%25B2%25D1%258B%25D0%25B9%2520%25D1%2580%25D0%25B0%25D0%25B7%25D0%25BC%25D0%25B5%25D1%2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7" y="260648"/>
            <a:ext cx="4362853" cy="6250508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p0007_%25D0%25BD%25D0%25BE%25D0%25B2%25D1%258B%25D0%25B9%2520%25D1%2580%25D0%25B0%25D0%25B7%25D0%25BC%25D0%25B5%25D1%2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21838"/>
            <a:ext cx="4392488" cy="6292964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p0009_%25D0%25BD%25D0%25BE%25D0%25B2%25D1%258B%25D0%25B9%2520%25D1%2580%25D0%25B0%25D0%25B7%25D0%25BC%25D0%25B5%25D1%2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5814"/>
            <a:ext cx="4392488" cy="6292964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p0011_%25D0%25BD%25D0%25BE%25D0%25B2%25D1%258B%25D0%25B9%2520%25D1%2580%25D0%25B0%25D0%25B7%25D0%25BC%25D0%25B5%25D1%2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60648"/>
            <a:ext cx="4465922" cy="6398170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Pavasarį būna ...</a:t>
            </a:r>
            <a:endParaRPr lang="lt-L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p0013_%25D0%25BD%25D0%25BE%25D0%25B2%25D1%258B%25D0%25B9%2520%25D1%2580%25D0%25B0%25D0%25B7%25D0%25BC%25D0%25B5%25D1%2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404664"/>
            <a:ext cx="4264876" cy="6110138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p0015_%25D0%25BD%25D0%25BE%25D0%25B2%25D1%258B%25D0%25B9%2520%25D1%2580%25D0%25B0%25D0%25B7%25D0%25BC%25D0%25B5%25D1%2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418468"/>
            <a:ext cx="4104456" cy="5880310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nkursas">
  <a:themeElements>
    <a:clrScheme name="Konkursa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onkursa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onkurs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</TotalTime>
  <Words>46</Words>
  <Application>Microsoft Office PowerPoint</Application>
  <PresentationFormat>Demonstracija ekrane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1" baseType="lpstr">
      <vt:lpstr>Konkursas</vt:lpstr>
      <vt:lpstr>Metų laikai</vt:lpstr>
      <vt:lpstr>Pasakyk metų laikų pavadinimus</vt:lpstr>
      <vt:lpstr>Žiemą būna ...</vt:lpstr>
      <vt:lpstr>Skaidrė 4</vt:lpstr>
      <vt:lpstr>Skaidrė 5</vt:lpstr>
      <vt:lpstr>Skaidrė 6</vt:lpstr>
      <vt:lpstr>Pavasarį būna ...</vt:lpstr>
      <vt:lpstr>Skaidrė 8</vt:lpstr>
      <vt:lpstr>Skaidrė 9</vt:lpstr>
      <vt:lpstr>Skaidrė 10</vt:lpstr>
      <vt:lpstr>Vasarą būna ...</vt:lpstr>
      <vt:lpstr>Skaidrė 12</vt:lpstr>
      <vt:lpstr>Skaidrė 13</vt:lpstr>
      <vt:lpstr>Skaidrė 14</vt:lpstr>
      <vt:lpstr>Rudenį būna ...</vt:lpstr>
      <vt:lpstr>Skaidrė 16</vt:lpstr>
      <vt:lpstr>Skaidrė 17</vt:lpstr>
      <vt:lpstr>Skaidrė 18</vt:lpstr>
      <vt:lpstr>Parašyk mėnesių pavadinimus</vt:lpstr>
      <vt:lpstr>Parašyk mėnesių pavadinimus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Metų laikai</dc:title>
  <dc:creator>GEDIMINAS</dc:creator>
  <cp:lastModifiedBy>GEDIMINAS</cp:lastModifiedBy>
  <cp:revision>3</cp:revision>
  <dcterms:created xsi:type="dcterms:W3CDTF">2013-04-09T13:29:48Z</dcterms:created>
  <dcterms:modified xsi:type="dcterms:W3CDTF">2013-05-06T09:41:10Z</dcterms:modified>
</cp:coreProperties>
</file>