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67" r:id="rId3"/>
    <p:sldId id="268" r:id="rId4"/>
    <p:sldId id="282" r:id="rId5"/>
    <p:sldId id="256" r:id="rId6"/>
    <p:sldId id="276" r:id="rId7"/>
    <p:sldId id="277" r:id="rId8"/>
    <p:sldId id="278" r:id="rId9"/>
    <p:sldId id="279" r:id="rId10"/>
    <p:sldId id="280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0000"/>
    <a:srgbClr val="008000"/>
    <a:srgbClr val="996600"/>
    <a:srgbClr val="CC6600"/>
    <a:srgbClr val="FF99CC"/>
    <a:srgbClr val="FFFF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1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D431851-292D-467E-86D8-17FD4BC88B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A3BCB-6E73-4427-9567-C2ADDDB7FB4B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Alphabet Lesson for ESL Students:  Beginning level English as a Second Language students need to practice the alphabet several times a week.  Be sure they can spell both their first and last names.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7CD19-B392-49D6-85DF-689CDE16CBB2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07415-CC84-4851-A9B8-64B0D2AC0DCC}" type="slidenum">
              <a:rPr lang="en-US"/>
              <a:pPr/>
              <a:t>11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B8B1D-D33A-4D4B-B7F2-880A5EBD91D5}" type="slidenum">
              <a:rPr lang="en-US"/>
              <a:pPr/>
              <a:t>12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BDDAE-2642-435D-B75D-3BC362A8E8DE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1F5E8-EB47-48CE-ABFC-93BB41C85A47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D5447-A8DA-46AD-93DA-3F3B491CA75F}" type="slidenum">
              <a:rPr lang="en-US"/>
              <a:pPr/>
              <a:t>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63C87-604E-483E-A0DE-1F96E1078093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A6939-ED5F-4A8D-B8DE-980C12C5003A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152A3-6FBC-4AED-8AFD-F3AEF5447FDD}" type="slidenum">
              <a:rPr lang="en-US"/>
              <a:pPr/>
              <a:t>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E1C81-36A1-45B1-BD33-4D198E1C3014}" type="slidenum">
              <a:rPr lang="en-US"/>
              <a:pPr/>
              <a:t>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610AC-6DF2-4357-B034-CDA4B921CA87}" type="slidenum">
              <a:rPr lang="en-US"/>
              <a:pPr/>
              <a:t>9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ACABD-9145-4428-B407-F651A08C33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D066F-B788-4978-BA7F-2D87F6076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82B7D-477F-439D-8F20-E2EEDA462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9C842-AC41-4386-BCC0-ED09B91BD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C8768-CB26-45EB-A738-DB0954869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EFD8D-23FB-4BC6-A8D2-3313C28E5C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600D7-993B-4E32-A7E6-712CC015F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132AE-F9EF-4039-9194-A1EB39A8AE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322D5-2EE3-439F-8D29-6F0C465544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E80EA-0AD7-4959-A3FB-6258D181B4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BB1A0-4D52-4127-ADA0-9F587816A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FB0EC49-A679-4C80-9A22-B48779C543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ath.pppst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 descr="Alphabet Letters A - M"/>
          <p:cNvSpPr>
            <a:spLocks noChangeArrowheads="1" noChangeShapeType="1" noTextEdit="1"/>
          </p:cNvSpPr>
          <p:nvPr/>
        </p:nvSpPr>
        <p:spPr bwMode="auto">
          <a:xfrm>
            <a:off x="609600" y="2362200"/>
            <a:ext cx="7972425" cy="15970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66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Parašyk </a:t>
            </a:r>
            <a:endParaRPr lang="lt-LT" sz="66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pic>
        <p:nvPicPr>
          <p:cNvPr id="11278" name="Picture 14" descr="English Letters A and 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81000"/>
            <a:ext cx="3759200" cy="1870075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r>
              <a:rPr lang="lt-LT" sz="2000" dirty="0" smtClean="0"/>
              <a:t>Parengė specialioji pedagogė Ana Stankutė</a:t>
            </a:r>
          </a:p>
          <a:p>
            <a:r>
              <a:rPr lang="lt-LT" sz="2000" dirty="0" smtClean="0"/>
              <a:t>Naudotas šaltinis </a:t>
            </a:r>
            <a:r>
              <a:rPr lang="lt-LT" sz="2000" dirty="0" smtClean="0">
                <a:hlinkClick r:id="rId4"/>
              </a:rPr>
              <a:t>http://math.pppst.com</a:t>
            </a:r>
            <a:endParaRPr lang="lt-LT" sz="2000" dirty="0" smtClean="0"/>
          </a:p>
          <a:p>
            <a:r>
              <a:rPr lang="en-US" sz="2000" b="1" dirty="0" smtClean="0"/>
              <a:t>www.elcivics.com</a:t>
            </a:r>
          </a:p>
          <a:p>
            <a:endParaRPr lang="lt-LT" sz="2000" dirty="0" smtClean="0"/>
          </a:p>
          <a:p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ledas</a:t>
            </a:r>
            <a:endParaRPr lang="en-US" sz="9600" b="1" dirty="0"/>
          </a:p>
        </p:txBody>
      </p:sp>
      <p:pic>
        <p:nvPicPr>
          <p:cNvPr id="46087" name="Picture 7" descr="MCj021583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914400"/>
            <a:ext cx="3352800" cy="2263775"/>
          </a:xfrm>
          <a:prstGeom prst="rect">
            <a:avLst/>
          </a:prstGeom>
          <a:noFill/>
        </p:spPr>
      </p:pic>
      <p:sp>
        <p:nvSpPr>
          <p:cNvPr id="46085" name="WordArt 5"/>
          <p:cNvSpPr>
            <a:spLocks noChangeArrowheads="1" noChangeShapeType="1" noTextEdit="1"/>
          </p:cNvSpPr>
          <p:nvPr/>
        </p:nvSpPr>
        <p:spPr bwMode="auto">
          <a:xfrm>
            <a:off x="25146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L l</a:t>
            </a:r>
            <a:endParaRPr lang="lt-LT" sz="80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 dirty="0" smtClean="0"/>
              <a:t>k</a:t>
            </a:r>
            <a:r>
              <a:rPr lang="lt-LT" sz="9600" b="1" dirty="0" err="1" smtClean="0"/>
              <a:t>aralius</a:t>
            </a:r>
            <a:endParaRPr lang="en-US" sz="9600" b="1" dirty="0"/>
          </a:p>
        </p:txBody>
      </p:sp>
      <p:pic>
        <p:nvPicPr>
          <p:cNvPr id="58374" name="Picture 6" descr="MCj041165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143000"/>
            <a:ext cx="1708150" cy="2314575"/>
          </a:xfrm>
          <a:prstGeom prst="rect">
            <a:avLst/>
          </a:prstGeom>
          <a:noFill/>
        </p:spPr>
      </p:pic>
      <p:sp>
        <p:nvSpPr>
          <p:cNvPr id="58372" name="WordArt 4"/>
          <p:cNvSpPr>
            <a:spLocks noChangeArrowheads="1" noChangeShapeType="1" noTextEdit="1"/>
          </p:cNvSpPr>
          <p:nvPr/>
        </p:nvSpPr>
        <p:spPr bwMode="auto">
          <a:xfrm>
            <a:off x="20574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K 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lapas</a:t>
            </a:r>
            <a:endParaRPr lang="en-US" sz="9600" b="1" dirty="0"/>
          </a:p>
        </p:txBody>
      </p:sp>
      <p:pic>
        <p:nvPicPr>
          <p:cNvPr id="60421" name="Picture 5" descr="MCj044185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8550" y="1281113"/>
            <a:ext cx="2254250" cy="2071687"/>
          </a:xfrm>
          <a:prstGeom prst="rect">
            <a:avLst/>
          </a:prstGeom>
          <a:noFill/>
        </p:spPr>
      </p:pic>
      <p:sp>
        <p:nvSpPr>
          <p:cNvPr id="60420" name="WordArt 4"/>
          <p:cNvSpPr>
            <a:spLocks noChangeArrowheads="1" noChangeShapeType="1" noTextEdit="1"/>
          </p:cNvSpPr>
          <p:nvPr/>
        </p:nvSpPr>
        <p:spPr bwMode="auto">
          <a:xfrm>
            <a:off x="20574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 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MCj042837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00200"/>
            <a:ext cx="2336800" cy="226695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obuolys</a:t>
            </a:r>
            <a:endParaRPr lang="en-US" sz="9600" b="1" dirty="0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590800" y="20574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O o</a:t>
            </a:r>
            <a:endParaRPr lang="lt-LT" sz="8000" kern="10" dirty="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duona</a:t>
            </a:r>
            <a:endParaRPr lang="en-US" sz="9600" b="1" dirty="0"/>
          </a:p>
        </p:txBody>
      </p:sp>
      <p:pic>
        <p:nvPicPr>
          <p:cNvPr id="14343" name="Picture 7" descr="MCj04417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762000"/>
            <a:ext cx="2743200" cy="2743200"/>
          </a:xfrm>
          <a:prstGeom prst="rect">
            <a:avLst/>
          </a:prstGeom>
          <a:noFill/>
        </p:spPr>
      </p:pic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667000" y="20955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 d</a:t>
            </a:r>
            <a:endParaRPr lang="lt-LT" sz="8000" kern="10" dirty="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katė</a:t>
            </a:r>
            <a:endParaRPr lang="en-US" sz="9600" b="1" dirty="0"/>
          </a:p>
        </p:txBody>
      </p:sp>
      <p:pic>
        <p:nvPicPr>
          <p:cNvPr id="50182" name="Picture 6" descr="MCj039856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533400"/>
            <a:ext cx="2282825" cy="3124200"/>
          </a:xfrm>
          <a:prstGeom prst="rect">
            <a:avLst/>
          </a:prstGeom>
          <a:noFill/>
        </p:spPr>
      </p:pic>
      <p:sp>
        <p:nvSpPr>
          <p:cNvPr id="50181" name="WordArt 5"/>
          <p:cNvSpPr>
            <a:spLocks noChangeArrowheads="1" noChangeShapeType="1" noTextEdit="1"/>
          </p:cNvSpPr>
          <p:nvPr/>
        </p:nvSpPr>
        <p:spPr bwMode="auto">
          <a:xfrm>
            <a:off x="26670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K k</a:t>
            </a:r>
            <a:endParaRPr lang="lt-LT" sz="80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šuo</a:t>
            </a:r>
            <a:endParaRPr lang="en-US" sz="9600" b="1" dirty="0"/>
          </a:p>
        </p:txBody>
      </p:sp>
      <p:pic>
        <p:nvPicPr>
          <p:cNvPr id="2057" name="Picture 9" descr="MCj04174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533400"/>
            <a:ext cx="1962150" cy="2362200"/>
          </a:xfrm>
          <a:prstGeom prst="rect">
            <a:avLst/>
          </a:prstGeom>
          <a:noFill/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6670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Š š</a:t>
            </a:r>
            <a:endParaRPr lang="lt-LT" sz="80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akis</a:t>
            </a:r>
            <a:endParaRPr lang="en-US" sz="9600" b="1" dirty="0"/>
          </a:p>
        </p:txBody>
      </p:sp>
      <p:pic>
        <p:nvPicPr>
          <p:cNvPr id="37895" name="Picture 7" descr="MCj040399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0" y="1066800"/>
            <a:ext cx="2139950" cy="2133600"/>
          </a:xfrm>
          <a:prstGeom prst="rect">
            <a:avLst/>
          </a:prstGeom>
          <a:noFill/>
        </p:spPr>
      </p:pic>
      <p:sp>
        <p:nvSpPr>
          <p:cNvPr id="37893" name="WordArt 5"/>
          <p:cNvSpPr>
            <a:spLocks noChangeArrowheads="1" noChangeShapeType="1" noTextEdit="1"/>
          </p:cNvSpPr>
          <p:nvPr/>
        </p:nvSpPr>
        <p:spPr bwMode="auto">
          <a:xfrm>
            <a:off x="26670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A a</a:t>
            </a:r>
            <a:endParaRPr lang="lt-LT" sz="80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pėdos</a:t>
            </a:r>
            <a:endParaRPr lang="en-US" sz="9600" b="1" dirty="0"/>
          </a:p>
        </p:txBody>
      </p:sp>
      <p:pic>
        <p:nvPicPr>
          <p:cNvPr id="39943" name="Picture 7" descr="MCj041601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9600"/>
            <a:ext cx="3048000" cy="2963863"/>
          </a:xfrm>
          <a:prstGeom prst="rect">
            <a:avLst/>
          </a:prstGeom>
          <a:noFill/>
        </p:spPr>
      </p:pic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26670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 p</a:t>
            </a:r>
            <a:endParaRPr lang="lt-LT" sz="80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ožys</a:t>
            </a:r>
            <a:endParaRPr lang="en-US" sz="9600" b="1" dirty="0"/>
          </a:p>
        </p:txBody>
      </p:sp>
      <p:pic>
        <p:nvPicPr>
          <p:cNvPr id="41992" name="Picture 8" descr="MCj041752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29772">
            <a:off x="5029200" y="457200"/>
            <a:ext cx="2895600" cy="2667000"/>
          </a:xfrm>
          <a:prstGeom prst="rect">
            <a:avLst/>
          </a:prstGeom>
          <a:noFill/>
        </p:spPr>
      </p:pic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>
            <a:off x="26670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O o</a:t>
            </a:r>
            <a:endParaRPr lang="lt-LT" sz="80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9600" b="1" dirty="0" smtClean="0"/>
              <a:t>namas</a:t>
            </a:r>
            <a:endParaRPr lang="en-US" sz="9600" b="1" dirty="0"/>
          </a:p>
        </p:txBody>
      </p:sp>
      <p:pic>
        <p:nvPicPr>
          <p:cNvPr id="44039" name="Picture 7" descr="MCj04417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76200"/>
            <a:ext cx="3124200" cy="3124200"/>
          </a:xfrm>
          <a:prstGeom prst="rect">
            <a:avLst/>
          </a:prstGeom>
          <a:noFill/>
        </p:spPr>
      </p:pic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25908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N n</a:t>
            </a:r>
            <a:endParaRPr lang="lt-LT" sz="80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94</Words>
  <Application>Microsoft Office PowerPoint</Application>
  <PresentationFormat>Demonstracija ekrane (4:3)</PresentationFormat>
  <Paragraphs>39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3" baseType="lpstr">
      <vt:lpstr>Default Design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Alphabet Lesson for ESL Students</dc:title>
  <dc:subject>ABCs</dc:subject>
  <dc:creator>Christina Niven</dc:creator>
  <cp:keywords>esl lesson abc alphabet letters</cp:keywords>
  <cp:lastModifiedBy>GEDIMINAS</cp:lastModifiedBy>
  <cp:revision>68</cp:revision>
  <dcterms:created xsi:type="dcterms:W3CDTF">2009-09-10T05:44:33Z</dcterms:created>
  <dcterms:modified xsi:type="dcterms:W3CDTF">2013-05-03T11:04:17Z</dcterms:modified>
  <cp:category>Beginning ESL Lesson</cp:category>
</cp:coreProperties>
</file>