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9" r:id="rId12"/>
    <p:sldId id="270" r:id="rId13"/>
    <p:sldId id="271" r:id="rId14"/>
    <p:sldId id="273" r:id="rId15"/>
    <p:sldId id="274" r:id="rId16"/>
    <p:sldId id="285" r:id="rId17"/>
    <p:sldId id="277" r:id="rId18"/>
    <p:sldId id="278" r:id="rId19"/>
    <p:sldId id="279" r:id="rId20"/>
    <p:sldId id="280" r:id="rId21"/>
    <p:sldId id="284" r:id="rId22"/>
    <p:sldId id="286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6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lt-LT" smtClean="0"/>
              <a:t>Spustelėkite ruošinio paantraštės stiliui keisti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CE028-5C2A-400E-8188-03CCB1D4D0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BF4CB4-E337-4B65-B276-B01FD62FFC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0F12C-843C-4265-AB8C-EA333DC3A1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A6107A0-F93F-4155-B26A-576A000A76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90ED2-D7A9-458A-BD28-D5D3649FF1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B89D53-EC05-4C8B-B87A-B684A8FC25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9BC83-F20F-48A0-8608-8266D827D8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BACCA-8500-4249-B259-21B2CE1B9C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D3A69-CEC5-4C24-B6E7-01F8F3E01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C0738-DC1F-452D-A928-D21DA775AF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AF5CC-688A-4359-911F-51856B48D5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A8722-C8D9-46A0-8DBC-BD2E12258A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374389DF-BB55-4587-B623-A886D4542A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lt-LT" dirty="0" smtClean="0">
                <a:latin typeface="Comic Sans MS" pitchFamily="66" charset="0"/>
              </a:rPr>
              <a:t>Perskaityk žodžius</a:t>
            </a:r>
            <a:br>
              <a:rPr lang="lt-LT" dirty="0" smtClean="0">
                <a:latin typeface="Comic Sans MS" pitchFamily="66" charset="0"/>
              </a:rPr>
            </a:br>
            <a:r>
              <a:rPr lang="lt-LT" dirty="0" smtClean="0">
                <a:latin typeface="Comic Sans MS" pitchFamily="66" charset="0"/>
              </a:rPr>
              <a:t>parašyk </a:t>
            </a:r>
            <a:r>
              <a:rPr lang="lt-LT" dirty="0" smtClean="0">
                <a:latin typeface="Comic Sans MS" pitchFamily="66" charset="0"/>
              </a:rPr>
              <a:t>į</a:t>
            </a:r>
            <a:r>
              <a:rPr lang="lt-LT" dirty="0" smtClean="0">
                <a:latin typeface="Comic Sans MS" pitchFamily="66" charset="0"/>
              </a:rPr>
              <a:t> sąsiuvinį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09120"/>
            <a:ext cx="6400800" cy="1129680"/>
          </a:xfrm>
        </p:spPr>
        <p:txBody>
          <a:bodyPr/>
          <a:lstStyle/>
          <a:p>
            <a:r>
              <a:rPr lang="lt-LT" sz="2000" dirty="0" smtClean="0"/>
              <a:t>Parengė specialioji pedagogė Ana Stankutė</a:t>
            </a:r>
          </a:p>
          <a:p>
            <a:r>
              <a:rPr lang="lt-LT" sz="2000" dirty="0" smtClean="0"/>
              <a:t>Naudotas šaltinis http://math.pppst.com</a:t>
            </a:r>
          </a:p>
          <a:p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14724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 </a:t>
            </a:r>
            <a:r>
              <a:rPr lang="lt-LT" b="1" dirty="0" smtClean="0"/>
              <a:t>aitvaras</a:t>
            </a:r>
            <a:endParaRPr lang="en-US" b="1" dirty="0"/>
          </a:p>
        </p:txBody>
      </p:sp>
      <p:pic>
        <p:nvPicPr>
          <p:cNvPr id="16389" name="Picture 5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95800" y="3581400"/>
            <a:ext cx="3276600" cy="3048000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742716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 </a:t>
            </a:r>
            <a:r>
              <a:rPr lang="lt-LT" b="1" dirty="0" smtClean="0"/>
              <a:t>lempa</a:t>
            </a:r>
            <a:endParaRPr lang="en-US" b="1" dirty="0"/>
          </a:p>
        </p:txBody>
      </p:sp>
      <p:pic>
        <p:nvPicPr>
          <p:cNvPr id="18437" name="Picture 5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05400" y="3505200"/>
            <a:ext cx="2438400" cy="3352800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00323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 </a:t>
            </a:r>
            <a:r>
              <a:rPr lang="lt-LT" b="1" dirty="0" smtClean="0"/>
              <a:t>pirštinės</a:t>
            </a:r>
            <a:endParaRPr lang="en-US" b="1" dirty="0"/>
          </a:p>
        </p:txBody>
      </p:sp>
      <p:pic>
        <p:nvPicPr>
          <p:cNvPr id="19461" name="Picture 5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191000" y="3505200"/>
            <a:ext cx="3733800" cy="3048000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728315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 </a:t>
            </a:r>
            <a:r>
              <a:rPr lang="lt-LT" b="1" dirty="0" smtClean="0"/>
              <a:t>lizdas</a:t>
            </a:r>
            <a:endParaRPr lang="en-US" b="1" dirty="0"/>
          </a:p>
        </p:txBody>
      </p:sp>
      <p:pic>
        <p:nvPicPr>
          <p:cNvPr id="20485" name="Picture 5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24400" y="3962400"/>
            <a:ext cx="3429000" cy="2895600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677909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 </a:t>
            </a:r>
            <a:r>
              <a:rPr lang="lt-LT" b="1" dirty="0" smtClean="0"/>
              <a:t>k</a:t>
            </a:r>
            <a:r>
              <a:rPr lang="lt-LT" b="1" dirty="0" smtClean="0"/>
              <a:t>iaulė</a:t>
            </a:r>
            <a:endParaRPr lang="en-US" b="1" dirty="0"/>
          </a:p>
        </p:txBody>
      </p:sp>
      <p:pic>
        <p:nvPicPr>
          <p:cNvPr id="22533" name="Picture 5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76800" y="4038600"/>
            <a:ext cx="3276600" cy="2133600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764319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 </a:t>
            </a:r>
            <a:r>
              <a:rPr lang="lt-LT" b="1" dirty="0" smtClean="0"/>
              <a:t>karalienė</a:t>
            </a:r>
            <a:endParaRPr lang="en-US" b="1" dirty="0"/>
          </a:p>
        </p:txBody>
      </p:sp>
      <p:pic>
        <p:nvPicPr>
          <p:cNvPr id="24583" name="Picture 7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00600" y="3581400"/>
            <a:ext cx="3352800" cy="3276600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735516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 </a:t>
            </a:r>
            <a:r>
              <a:rPr lang="lt-LT" b="1" dirty="0" smtClean="0"/>
              <a:t>žiedas</a:t>
            </a:r>
            <a:endParaRPr lang="en-US" b="1" dirty="0"/>
          </a:p>
        </p:txBody>
      </p:sp>
      <p:pic>
        <p:nvPicPr>
          <p:cNvPr id="36869" name="Picture 5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29200" y="3505200"/>
            <a:ext cx="2971800" cy="3124200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70671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 </a:t>
            </a:r>
            <a:r>
              <a:rPr lang="lt-LT" b="1" dirty="0" smtClean="0"/>
              <a:t>saulė</a:t>
            </a:r>
            <a:endParaRPr lang="en-US" b="1" dirty="0"/>
          </a:p>
        </p:txBody>
      </p:sp>
      <p:pic>
        <p:nvPicPr>
          <p:cNvPr id="27653" name="Picture 5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067944" y="2348880"/>
            <a:ext cx="2819400" cy="2971800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7283152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 </a:t>
            </a:r>
            <a:r>
              <a:rPr lang="lt-LT" b="1" dirty="0" smtClean="0"/>
              <a:t>vėžlys</a:t>
            </a:r>
            <a:endParaRPr lang="en-US" b="1" dirty="0"/>
          </a:p>
        </p:txBody>
      </p:sp>
      <p:pic>
        <p:nvPicPr>
          <p:cNvPr id="29704" name="Picture 8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95800" y="4114800"/>
            <a:ext cx="3657600" cy="2438400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7643192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 </a:t>
            </a:r>
            <a:r>
              <a:rPr lang="lt-LT" b="1" dirty="0" smtClean="0"/>
              <a:t>skėtis</a:t>
            </a:r>
            <a:endParaRPr lang="en-US" b="1" dirty="0"/>
          </a:p>
        </p:txBody>
      </p:sp>
      <p:pic>
        <p:nvPicPr>
          <p:cNvPr id="30725" name="Picture 5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95800" y="4038600"/>
            <a:ext cx="2971800" cy="2286000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9600" b="1" dirty="0">
                <a:latin typeface="Comic Sans MS" pitchFamily="66" charset="0"/>
              </a:rPr>
              <a:t> </a:t>
            </a:r>
            <a:r>
              <a:rPr lang="lt-LT" sz="9600" b="1" dirty="0" smtClean="0">
                <a:latin typeface="Comic Sans MS" pitchFamily="66" charset="0"/>
              </a:rPr>
              <a:t>obuolys</a:t>
            </a:r>
            <a:endParaRPr lang="en-US" sz="9600" b="1" dirty="0">
              <a:latin typeface="Comic Sans MS" pitchFamily="66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733800"/>
            <a:ext cx="4449763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7643192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 </a:t>
            </a:r>
            <a:r>
              <a:rPr lang="lt-LT" b="1" dirty="0" smtClean="0"/>
              <a:t>smuikas</a:t>
            </a:r>
            <a:endParaRPr lang="en-US" b="1" dirty="0"/>
          </a:p>
        </p:txBody>
      </p:sp>
      <p:pic>
        <p:nvPicPr>
          <p:cNvPr id="31749" name="Picture 5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67200" y="3352800"/>
            <a:ext cx="4343400" cy="3048000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742716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 </a:t>
            </a:r>
            <a:r>
              <a:rPr lang="lt-LT" b="1" dirty="0" smtClean="0"/>
              <a:t>zebras</a:t>
            </a:r>
            <a:endParaRPr lang="en-US" b="1" dirty="0"/>
          </a:p>
        </p:txBody>
      </p:sp>
      <p:pic>
        <p:nvPicPr>
          <p:cNvPr id="35845" name="Picture 5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95800" y="3810000"/>
            <a:ext cx="2971800" cy="2743200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lt-LT" dirty="0" smtClean="0"/>
              <a:t>Su šiais žodžiais sugalvok po sakinį:</a:t>
            </a:r>
          </a:p>
          <a:p>
            <a:pPr>
              <a:buNone/>
            </a:pPr>
            <a:endParaRPr lang="lt-LT" dirty="0" smtClean="0"/>
          </a:p>
          <a:p>
            <a:r>
              <a:rPr lang="lt-LT" sz="4800" dirty="0" smtClean="0"/>
              <a:t>s</a:t>
            </a:r>
            <a:r>
              <a:rPr lang="lt-LT" sz="4800" dirty="0" smtClean="0"/>
              <a:t>krybėlė</a:t>
            </a:r>
          </a:p>
          <a:p>
            <a:r>
              <a:rPr lang="lt-LT" sz="4800" dirty="0" smtClean="0"/>
              <a:t>s</a:t>
            </a:r>
            <a:r>
              <a:rPr lang="lt-LT" sz="4800" dirty="0" smtClean="0"/>
              <a:t>kėtis</a:t>
            </a:r>
          </a:p>
          <a:p>
            <a:r>
              <a:rPr lang="lt-LT" sz="4800" dirty="0" smtClean="0"/>
              <a:t>a</a:t>
            </a:r>
            <a:r>
              <a:rPr lang="lt-LT" sz="4800" dirty="0" smtClean="0"/>
              <a:t>itvaras</a:t>
            </a:r>
          </a:p>
          <a:p>
            <a:r>
              <a:rPr lang="lt-LT" sz="4800" dirty="0" smtClean="0"/>
              <a:t>o</a:t>
            </a:r>
            <a:r>
              <a:rPr lang="lt-LT" sz="4800" dirty="0" smtClean="0"/>
              <a:t>buolys </a:t>
            </a:r>
            <a:endParaRPr lang="lt-LT" sz="4800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lt-LT" sz="9600" b="1" dirty="0" smtClean="0">
                <a:latin typeface="Comic Sans MS" pitchFamily="66" charset="0"/>
              </a:rPr>
              <a:t>kamuoliai</a:t>
            </a:r>
            <a:endParaRPr lang="en-US" sz="9600" b="1" dirty="0">
              <a:latin typeface="Comic Sans MS" pitchFamily="66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505200"/>
            <a:ext cx="2743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lt-LT" sz="9600" dirty="0" smtClean="0">
                <a:latin typeface="Comic Sans MS" pitchFamily="66" charset="0"/>
              </a:rPr>
              <a:t>tortas</a:t>
            </a:r>
            <a:endParaRPr lang="en-US" sz="9600" dirty="0">
              <a:latin typeface="Comic Sans MS" pitchFamily="66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886200"/>
            <a:ext cx="3352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57200" y="457200"/>
            <a:ext cx="764319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lt-LT" b="1" dirty="0" smtClean="0"/>
              <a:t>antis</a:t>
            </a:r>
            <a:endParaRPr lang="en-US" b="1" dirty="0"/>
          </a:p>
        </p:txBody>
      </p:sp>
      <p:pic>
        <p:nvPicPr>
          <p:cNvPr id="7172" name="Picture 4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43400" y="4572000"/>
            <a:ext cx="3352800" cy="2286000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Grp="1" noChangeArrowheads="1"/>
          </p:cNvSpPr>
          <p:nvPr>
            <p:ph/>
          </p:nvPr>
        </p:nvSpPr>
        <p:spPr>
          <a:noFill/>
          <a:ln/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lt-LT" sz="9600" b="1" dirty="0" smtClean="0">
                <a:latin typeface="Comic Sans MS" pitchFamily="66" charset="0"/>
              </a:rPr>
              <a:t>dramblys</a:t>
            </a:r>
            <a:endParaRPr lang="en-US" sz="9600" b="1" dirty="0">
              <a:latin typeface="Comic Sans MS" pitchFamily="66" charset="0"/>
            </a:endParaRP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4027488"/>
            <a:ext cx="3962400" cy="283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Grp="1" noChangeArrowheads="1"/>
          </p:cNvSpPr>
          <p:nvPr>
            <p:ph/>
          </p:nvPr>
        </p:nvSpPr>
        <p:spPr>
          <a:noFill/>
          <a:ln/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lt-LT" sz="9600" b="1" dirty="0" smtClean="0">
                <a:latin typeface="Comic Sans MS" pitchFamily="66" charset="0"/>
              </a:rPr>
              <a:t>žuvis</a:t>
            </a:r>
            <a:endParaRPr lang="en-US" sz="9600" b="1" dirty="0">
              <a:latin typeface="Comic Sans MS" pitchFamily="66" charset="0"/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4419600"/>
            <a:ext cx="2971800" cy="217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57200" y="457200"/>
            <a:ext cx="70671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/>
              <a:t> </a:t>
            </a:r>
            <a:r>
              <a:rPr lang="lt-LT" b="1" dirty="0" smtClean="0"/>
              <a:t>ožys</a:t>
            </a:r>
            <a:endParaRPr lang="en-US" b="1" dirty="0"/>
          </a:p>
        </p:txBody>
      </p:sp>
      <p:pic>
        <p:nvPicPr>
          <p:cNvPr id="10244" name="Picture 4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39752" y="2780928"/>
            <a:ext cx="3657600" cy="2971800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742716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 </a:t>
            </a:r>
            <a:r>
              <a:rPr lang="lt-LT" b="1" dirty="0" smtClean="0"/>
              <a:t>skrybėlė</a:t>
            </a:r>
            <a:endParaRPr lang="en-US" b="1" dirty="0"/>
          </a:p>
        </p:txBody>
      </p:sp>
      <p:pic>
        <p:nvPicPr>
          <p:cNvPr id="13317" name="Picture 5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76600" y="3962400"/>
            <a:ext cx="4800600" cy="3124200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58</Words>
  <Application>Microsoft Office PowerPoint</Application>
  <PresentationFormat>Demonstracija ekrane (4:3)</PresentationFormat>
  <Paragraphs>29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22</vt:i4>
      </vt:variant>
    </vt:vector>
  </HeadingPairs>
  <TitlesOfParts>
    <vt:vector size="23" baseType="lpstr">
      <vt:lpstr>Default Design</vt:lpstr>
      <vt:lpstr>Perskaityk žodžius parašyk į sąsiuvinį</vt:lpstr>
      <vt:lpstr>Skaidrė 2</vt:lpstr>
      <vt:lpstr>Skaidrė 3</vt:lpstr>
      <vt:lpstr>Skaidrė 4</vt:lpstr>
      <vt:lpstr>Skaidrė 5</vt:lpstr>
      <vt:lpstr>Skaidrė 6</vt:lpstr>
      <vt:lpstr>Skaidrė 7</vt:lpstr>
      <vt:lpstr>Skaidrė 8</vt:lpstr>
      <vt:lpstr>Skaidrė 9</vt:lpstr>
      <vt:lpstr>Skaidrė 10</vt:lpstr>
      <vt:lpstr>Skaidrė 11</vt:lpstr>
      <vt:lpstr>Skaidrė 12</vt:lpstr>
      <vt:lpstr>Skaidrė 13</vt:lpstr>
      <vt:lpstr>Skaidrė 14</vt:lpstr>
      <vt:lpstr>Skaidrė 15</vt:lpstr>
      <vt:lpstr>Skaidrė 16</vt:lpstr>
      <vt:lpstr>Skaidrė 17</vt:lpstr>
      <vt:lpstr>Skaidrė 18</vt:lpstr>
      <vt:lpstr>Skaidrė 19</vt:lpstr>
      <vt:lpstr>Skaidrė 20</vt:lpstr>
      <vt:lpstr>Skaidrė 21</vt:lpstr>
      <vt:lpstr>Skaidrė 22</vt:lpstr>
    </vt:vector>
  </TitlesOfParts>
  <Company>Nebo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Now I Know My ABC’s</dc:title>
  <dc:creator>Inst</dc:creator>
  <cp:lastModifiedBy>GEDIMINAS</cp:lastModifiedBy>
  <cp:revision>4</cp:revision>
  <dcterms:created xsi:type="dcterms:W3CDTF">2001-10-17T23:29:12Z</dcterms:created>
  <dcterms:modified xsi:type="dcterms:W3CDTF">2013-05-02T21:23:18Z</dcterms:modified>
</cp:coreProperties>
</file>