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tačiakampis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Suapvalintas stačiakamp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Stačiakampis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ačiakampis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ačiakampis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Suapvalintas stačiakamp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tačiakampis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ačiakampis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čiakampis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Suapvalintas stačiakamp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Stačiakampis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ačiakampis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čiakampis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Suapvalintas stačiakamp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13085D-FFD6-4B56-BD17-7370DE98B0AC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FF13E8-4A7D-4BCC-B793-BB5AF9D0D815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avinamukai.jimdo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Parengė  specialioji pedagogė Ana Stankutė    </a:t>
            </a:r>
            <a:endParaRPr lang="lt-LT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lt-LT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Naudoti </a:t>
            </a:r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paveikslėliai  </a:t>
            </a:r>
            <a:r>
              <a:rPr lang="lt-LT" sz="2000" u="sng" dirty="0">
                <a:latin typeface="Times New Roman" pitchFamily="18" charset="0"/>
                <a:cs typeface="Times New Roman" pitchFamily="18" charset="0"/>
                <a:hlinkClick r:id="rId2"/>
              </a:rPr>
              <a:t>http://lavinamukai.jimdo.com</a:t>
            </a:r>
            <a:endParaRPr lang="lt-L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Perskaityk sakinius</a:t>
            </a:r>
            <a:br>
              <a:rPr lang="lt-LT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urašyk veiksmažodžius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Kęstutis geria vandenį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Turinio vietos rezervavimo ženklas 3" descr="Drin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Gediminas važiuoja automobiliu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Turinio vietos rezervavimo ženklas 3" descr="Driv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Darius pietauja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Turinio vietos rezervavimo ženklas 3" descr="Ea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32823"/>
            <a:ext cx="7772400" cy="420195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Silvija myli mamą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Turinio vietos rezervavimo ženklas 3" descr="Lov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Benas skaito knygą.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Rea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Nijolė jodinėja.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Rid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Lukas bėga namo.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Ru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Rasa dainuoja.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Si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Saulius miega.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Slee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Marius uosto gėles.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Smel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Rimas meta kamuolį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Turinio vietos rezervavimo ženklas 3" descr="Catc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Loreta maudosi ežere.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Swi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Danutė svajoja apie arklį.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Thin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Genutė rašo rašinį.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Writ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Paulina žiūri televizorių</a:t>
            </a:r>
            <a:r>
              <a:rPr lang="lt-LT" dirty="0" smtClean="0"/>
              <a:t>,</a:t>
            </a:r>
            <a:endParaRPr lang="lt-LT" dirty="0"/>
          </a:p>
        </p:txBody>
      </p:sp>
      <p:pic>
        <p:nvPicPr>
          <p:cNvPr id="4" name="Turinio vietos rezervavimo ženklas 3" descr="Watch%2520T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32823"/>
            <a:ext cx="7772400" cy="420195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Parašyk visus vardus</a:t>
            </a:r>
            <a:r>
              <a:rPr lang="lt-LT" dirty="0" smtClean="0"/>
              <a:t>,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914400" y="2708920"/>
            <a:ext cx="7772400" cy="33108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3200" dirty="0" smtClean="0">
                <a:latin typeface="Times New Roman" pitchFamily="18" charset="0"/>
                <a:cs typeface="Times New Roman" pitchFamily="18" charset="0"/>
              </a:rPr>
              <a:t>kuriuos prisiminsi</a:t>
            </a:r>
            <a:endParaRPr lang="lt-LT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Elena šluosto dulkes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Turinio vietos rezervavimo ženklas 3" descr="Cle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Rokas ir Simona kopia į kalną.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Clim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Svajūnas kepa picą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Turinio vietos rezervavimo ženklas 3" descr="Coo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Erikas verkia.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Cr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Donatas kerpa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Turinio vietos rezervavimo ženklas 3" descr="Cu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Evelina šoka.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Danc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Petras kasa duobę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Turinio vietos rezervavimo ženklas 3" descr="Di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18250"/>
            <a:ext cx="7772400" cy="4231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ygybė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gybė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ygybė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</TotalTime>
  <Words>103</Words>
  <Application>Microsoft Office PowerPoint</Application>
  <PresentationFormat>Demonstracija ekrane (4:3)</PresentationFormat>
  <Paragraphs>28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24</vt:i4>
      </vt:variant>
    </vt:vector>
  </HeadingPairs>
  <TitlesOfParts>
    <vt:vector size="25" baseType="lpstr">
      <vt:lpstr>Lygybė</vt:lpstr>
      <vt:lpstr>Perskaityk sakinius Nurašyk veiksmažodžius</vt:lpstr>
      <vt:lpstr>Rimas meta kamuolį.</vt:lpstr>
      <vt:lpstr>Elena šluosto dulkes.</vt:lpstr>
      <vt:lpstr>Rokas ir Simona kopia į kalną.</vt:lpstr>
      <vt:lpstr>Svajūnas kepa picą.</vt:lpstr>
      <vt:lpstr>Erikas verkia.</vt:lpstr>
      <vt:lpstr>Donatas kerpa.</vt:lpstr>
      <vt:lpstr>Evelina šoka.</vt:lpstr>
      <vt:lpstr>Petras kasa duobę.</vt:lpstr>
      <vt:lpstr>Kęstutis geria vandenį.</vt:lpstr>
      <vt:lpstr>Gediminas važiuoja automobiliu.</vt:lpstr>
      <vt:lpstr>Darius pietauja.</vt:lpstr>
      <vt:lpstr>Silvija myli mamą.</vt:lpstr>
      <vt:lpstr>Benas skaito knygą.</vt:lpstr>
      <vt:lpstr>Nijolė jodinėja.</vt:lpstr>
      <vt:lpstr>Lukas bėga namo.</vt:lpstr>
      <vt:lpstr>Rasa dainuoja.</vt:lpstr>
      <vt:lpstr>Saulius miega.</vt:lpstr>
      <vt:lpstr>Marius uosto gėles.</vt:lpstr>
      <vt:lpstr>Loreta maudosi ežere.</vt:lpstr>
      <vt:lpstr>Danutė svajoja apie arklį.</vt:lpstr>
      <vt:lpstr>Genutė rašo rašinį.</vt:lpstr>
      <vt:lpstr>Paulina žiūri televizorių,</vt:lpstr>
      <vt:lpstr>Parašyk visus vardus,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Perskaityk sakinius Nurašyk veiksmažodžius</dc:title>
  <dc:creator>GEDIMINAS</dc:creator>
  <cp:lastModifiedBy>GEDIMINAS</cp:lastModifiedBy>
  <cp:revision>3</cp:revision>
  <dcterms:created xsi:type="dcterms:W3CDTF">2013-04-10T09:21:28Z</dcterms:created>
  <dcterms:modified xsi:type="dcterms:W3CDTF">2013-05-07T10:06:07Z</dcterms:modified>
</cp:coreProperties>
</file>