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ačiakampis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0504ADB-6581-4975-A659-81F8418504DB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030BE9-FE58-4598-A09A-E0224F565EE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4ADB-6581-4975-A659-81F8418504DB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0BE9-FE58-4598-A09A-E0224F565EE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0504ADB-6581-4975-A659-81F8418504DB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tačiakampis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ačiakampis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7030BE9-FE58-4598-A09A-E0224F565EE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4ADB-6581-4975-A659-81F8418504DB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030BE9-FE58-4598-A09A-E0224F565EE6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7" name="Stačiakampis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ačiakampis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2" name="Datos vietos rezervavimo ženklas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4ADB-6581-4975-A659-81F8418504DB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13" name="Skaidrės numerio vietos rezervavimo ženklas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7030BE9-FE58-4598-A09A-E0224F565EE6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4" name="Poraštės vietos rezervavimo ženklas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8" name="Datos vietos rezervavimo ženklas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0504ADB-6581-4975-A659-81F8418504DB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10" name="Skaidrės numerio vietos rezervavimo ženklas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030BE9-FE58-4598-A09A-E0224F565EE6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2" name="Poraštės vietos rezervavimo ženklas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0504ADB-6581-4975-A659-81F8418504DB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12" name="Skaidrės numerio vietos rezervavimo ženklas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030BE9-FE58-4598-A09A-E0224F565EE6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4" name="Poraštės vietos rezervavimo ženklas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lt-LT"/>
          </a:p>
        </p:txBody>
      </p:sp>
      <p:sp>
        <p:nvSpPr>
          <p:cNvPr id="16" name="Teksto vietos rezervavimo ženklas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15" name="Teksto vietos rezervavimo ženklas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4ADB-6581-4975-A659-81F8418504DB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030BE9-FE58-4598-A09A-E0224F565EE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4ADB-6581-4975-A659-81F8418504DB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030BE9-FE58-4598-A09A-E0224F565EE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4ADB-6581-4975-A659-81F8418504DB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030BE9-FE58-4598-A09A-E0224F565EE6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8" name="Stačiakampis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1" name="Stačiakampis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os vietos rezervavimo ženklas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0504ADB-6581-4975-A659-81F8418504DB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13" name="Skaidrės numerio vietos rezervavimo ženklas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7030BE9-FE58-4598-A09A-E0224F565EE6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4" name="Poraštės vietos rezervavimo ženklas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504ADB-6581-4975-A659-81F8418504DB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Stačiakampis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ačiakampis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030BE9-FE58-4598-A09A-E0224F565EE6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avinamukai.jimdo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2123728" y="1556792"/>
            <a:ext cx="6477000" cy="1180728"/>
          </a:xfrm>
        </p:spPr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Priesaga -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iukas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6705600" cy="685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lt-LT" sz="1900" dirty="0" smtClean="0">
                <a:latin typeface="Times New Roman" pitchFamily="18" charset="0"/>
                <a:cs typeface="Times New Roman" pitchFamily="18" charset="0"/>
              </a:rPr>
              <a:t>Parengė  specialioji pedagogė Ana Stankutė     </a:t>
            </a:r>
          </a:p>
          <a:p>
            <a:pPr algn="ctr"/>
            <a:r>
              <a:rPr lang="lt-LT" sz="1900" dirty="0" smtClean="0">
                <a:latin typeface="Times New Roman" pitchFamily="18" charset="0"/>
                <a:cs typeface="Times New Roman" pitchFamily="18" charset="0"/>
              </a:rPr>
              <a:t>Naudoti paveikslėliai  </a:t>
            </a:r>
            <a:r>
              <a:rPr lang="lt-LT" sz="19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http://lavinamuk</a:t>
            </a:r>
            <a:r>
              <a:rPr lang="lt-LT" sz="1900" u="sng" dirty="0" smtClean="0">
                <a:hlinkClick r:id="rId2"/>
              </a:rPr>
              <a:t>ai.jimdo.com</a:t>
            </a:r>
            <a:endParaRPr lang="lt-LT" sz="1900" dirty="0" smtClean="0"/>
          </a:p>
          <a:p>
            <a:pPr algn="ctr"/>
            <a:endParaRPr lang="lt-L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liūtukas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%25D1%2581%25D0%25BA%25D0%25B0%25D0%25BD%25D0%25B8%25D1%2580%25D0%25BE%25D0%25B2%25D0%25B0%25D0%25BD%25D0%25B8%25D0%25B500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51075" y="1924812"/>
            <a:ext cx="4876800" cy="38465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meškiukas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%25D1%2581%25D0%25BA%25D0%25B0%25D0%25BD%25D0%25B8%25D1%2580%25D0%25BE%25D0%25B2%25D0%25B0%25D0%25BD%25D0%25B8%25D0%25B500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51075" y="1956816"/>
            <a:ext cx="4876800" cy="37825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stirniukas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%25D1%2581%25D0%25BA%25D0%25B0%25D0%25BD%25D0%25B8%25D1%2580%25D0%25BE%25D0%25B2%25D0%25B0%25D0%25BD%25D0%25B8%25D0%25B500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51075" y="1959864"/>
            <a:ext cx="4876800" cy="37764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drambliukas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%25D1%2581%25D0%25BA%25D0%25B0%25D0%25BD%25D0%25B8%25D1%2580%25D0%25BE%25D0%25B2%25D0%25B0%25D0%25BD%25D0%25B8%25D0%25B500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51075" y="1892808"/>
            <a:ext cx="4876800" cy="39105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tigriukas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%25D1%2581%25D0%25BA%25D0%25B0%25D0%25BD%25D0%25B8%25D1%2580%25D0%25BE%25D0%25B2%25D0%25B0%25D0%25BD%25D0%25B8%25D0%25B500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51075" y="1926336"/>
            <a:ext cx="4876800" cy="38435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Kurie žvėreliai negyvena Lietuvoje?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upranugariukas</a:t>
            </a:r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engūriukas</a:t>
            </a:r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iūtukas</a:t>
            </a:r>
          </a:p>
          <a:p>
            <a:r>
              <a:rPr lang="lt-LT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eškiukas</a:t>
            </a:r>
          </a:p>
          <a:p>
            <a:r>
              <a:rPr lang="lt-LT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rambliukas</a:t>
            </a:r>
          </a:p>
          <a:p>
            <a:r>
              <a:rPr lang="lt-LT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igriukas </a:t>
            </a:r>
          </a:p>
          <a:p>
            <a:pPr>
              <a:buNone/>
            </a:pP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Kurie žvėreliai gyvena Lietuvoje?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overiukas</a:t>
            </a:r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ilkiukas</a:t>
            </a:r>
          </a:p>
          <a:p>
            <a:r>
              <a:rPr lang="lt-LT" dirty="0"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erniukas</a:t>
            </a:r>
          </a:p>
          <a:p>
            <a:r>
              <a:rPr lang="lt-LT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ebriukas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kiškiukas</a:t>
            </a:r>
          </a:p>
          <a:p>
            <a:r>
              <a:rPr lang="lt-LT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apiukas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stirniukas</a:t>
            </a:r>
          </a:p>
          <a:p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Parašyk visus žodžius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lt-LT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utartiniu ženklu pažymėk priesagas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voveriukas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urinio vietos rezervavimo ženklas 5" descr="%25D1%2581%25D0%25BA%25D0%25B0%25D0%25BD%25D0%25B8%25D1%2580%25D0%25BE%25D0%25B2%25D0%25B0%25D0%25BD%25D0%25B8%25D0%25B500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51075" y="1914144"/>
            <a:ext cx="4876800" cy="38679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kupranugariukas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%25D1%2581%25D0%25BA%25D0%25B0%25D0%25BD%25D0%25B8%25D1%2580%25D0%25BE%25D0%25B2%25D0%25B0%25D0%25BD%25D0%25B8%25D0%25B500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8841" y="1600200"/>
            <a:ext cx="3661267" cy="4495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vilkiukas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%25D1%2581%25D0%25BA%25D0%25B0%25D0%25BD%25D0%25B8%25D1%2580%25D0%25BE%25D0%25B2%25D0%25B0%25D0%25BD%25D0%25B8%25D0%25B500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51075" y="1917192"/>
            <a:ext cx="4876800" cy="38618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šerniukas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%25D1%2581%25D0%25BA%25D0%25B0%25D0%25BD%25D0%25B8%25D1%2580%25D0%25BE%25D0%25B2%25D0%25B0%25D0%25BD%25D0%25B8%25D0%25B500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51075" y="1946148"/>
            <a:ext cx="4876800" cy="38039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bebriukas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%25D1%2581%25D0%25BA%25D0%25B0%25D0%25BD%25D0%25B8%25D1%2580%25D0%25BE%25D0%25B2%25D0%25B0%25D0%25BD%25D0%25B8%25D0%25B50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51075" y="1937004"/>
            <a:ext cx="4876800" cy="38221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kiškiukas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%25D1%2581%25D0%25BA%25D0%25B0%25D0%25BD%25D0%25B8%25D1%2580%25D0%25BE%25D0%25B2%25D0%25B0%25D0%25BD%25D0%25B8%25D0%25B500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51075" y="1938528"/>
            <a:ext cx="4876800" cy="38191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kengūriukas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%25D1%2581%25D0%25BA%25D0%25B0%25D0%25BD%25D0%25B8%25D1%2580%25D0%25BE%25D0%25B2%25D0%25B0%25D0%25BD%25D0%25B8%25D0%25B500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41732" y="1600200"/>
            <a:ext cx="3495485" cy="4495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lapiukas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%25D1%2581%25D0%25BA%25D0%25B0%25D0%25BD%25D0%25B8%25D1%2580%25D0%25BE%25D0%25B2%25D0%25B0%25D0%25BD%25D0%25B8%25D0%25B500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51075" y="1935480"/>
            <a:ext cx="4876800" cy="38252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a">
  <a:themeElements>
    <a:clrScheme name="Media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</TotalTime>
  <Words>56</Words>
  <Application>Microsoft Office PowerPoint</Application>
  <PresentationFormat>Demonstracija ekrane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18" baseType="lpstr">
      <vt:lpstr>Mediana</vt:lpstr>
      <vt:lpstr>Priesaga -iukas</vt:lpstr>
      <vt:lpstr>voveriukas</vt:lpstr>
      <vt:lpstr>kupranugariukas</vt:lpstr>
      <vt:lpstr>vilkiukas</vt:lpstr>
      <vt:lpstr>šerniukas</vt:lpstr>
      <vt:lpstr>bebriukas</vt:lpstr>
      <vt:lpstr>kiškiukas</vt:lpstr>
      <vt:lpstr>kengūriukas</vt:lpstr>
      <vt:lpstr>lapiukas</vt:lpstr>
      <vt:lpstr>liūtukas</vt:lpstr>
      <vt:lpstr>meškiukas</vt:lpstr>
      <vt:lpstr>stirniukas</vt:lpstr>
      <vt:lpstr>drambliukas</vt:lpstr>
      <vt:lpstr>tigriukas</vt:lpstr>
      <vt:lpstr>Kurie žvėreliai negyvena Lietuvoje?</vt:lpstr>
      <vt:lpstr>Kurie žvėreliai gyvena Lietuvoje?</vt:lpstr>
      <vt:lpstr>Parašyk visus žodžius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Žvėrių jaunikliai</dc:title>
  <dc:creator>GEDIMINAS</dc:creator>
  <cp:lastModifiedBy>GEDIMINAS</cp:lastModifiedBy>
  <cp:revision>4</cp:revision>
  <dcterms:created xsi:type="dcterms:W3CDTF">2013-04-09T12:56:55Z</dcterms:created>
  <dcterms:modified xsi:type="dcterms:W3CDTF">2013-05-07T10:02:57Z</dcterms:modified>
</cp:coreProperties>
</file>