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95" r:id="rId3"/>
    <p:sldId id="270" r:id="rId4"/>
    <p:sldId id="282" r:id="rId5"/>
    <p:sldId id="271" r:id="rId6"/>
    <p:sldId id="283" r:id="rId7"/>
    <p:sldId id="284" r:id="rId8"/>
    <p:sldId id="285" r:id="rId9"/>
    <p:sldId id="286" r:id="rId10"/>
    <p:sldId id="287" r:id="rId11"/>
    <p:sldId id="288" r:id="rId12"/>
    <p:sldId id="289" r:id="rId13"/>
    <p:sldId id="290" r:id="rId14"/>
    <p:sldId id="294" r:id="rId15"/>
    <p:sldId id="257" r:id="rId16"/>
    <p:sldId id="258" r:id="rId17"/>
    <p:sldId id="272" r:id="rId18"/>
    <p:sldId id="259" r:id="rId19"/>
    <p:sldId id="260" r:id="rId20"/>
    <p:sldId id="261" r:id="rId21"/>
    <p:sldId id="262" r:id="rId22"/>
    <p:sldId id="273" r:id="rId23"/>
    <p:sldId id="263" r:id="rId24"/>
    <p:sldId id="264" r:id="rId25"/>
    <p:sldId id="274" r:id="rId26"/>
    <p:sldId id="275" r:id="rId27"/>
    <p:sldId id="265" r:id="rId28"/>
    <p:sldId id="266" r:id="rId29"/>
    <p:sldId id="276" r:id="rId30"/>
    <p:sldId id="277" r:id="rId31"/>
    <p:sldId id="278" r:id="rId32"/>
    <p:sldId id="267" r:id="rId33"/>
    <p:sldId id="268" r:id="rId34"/>
    <p:sldId id="279" r:id="rId35"/>
    <p:sldId id="269" r:id="rId36"/>
    <p:sldId id="280" r:id="rId37"/>
    <p:sldId id="293" r:id="rId38"/>
    <p:sldId id="281" r:id="rId39"/>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14" name="Antraštė 13"/>
          <p:cNvSpPr>
            <a:spLocks noGrp="1"/>
          </p:cNvSpPr>
          <p:nvPr>
            <p:ph type="ctrTitle"/>
          </p:nvPr>
        </p:nvSpPr>
        <p:spPr>
          <a:xfrm>
            <a:off x="1432560" y="359898"/>
            <a:ext cx="7406640" cy="1472184"/>
          </a:xfrm>
        </p:spPr>
        <p:txBody>
          <a:bodyPr anchor="b"/>
          <a:lstStyle>
            <a:lvl1pPr algn="l">
              <a:defRPr/>
            </a:lvl1pPr>
            <a:extLst/>
          </a:lstStyle>
          <a:p>
            <a:r>
              <a:rPr kumimoji="0" lang="lt-LT" smtClean="0"/>
              <a:t>Spustelėkite, jei norite keisite ruoš. pav. stilių</a:t>
            </a:r>
            <a:endParaRPr kumimoji="0" lang="en-US"/>
          </a:p>
        </p:txBody>
      </p:sp>
      <p:sp>
        <p:nvSpPr>
          <p:cNvPr id="22" name="Paantraštė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lt-LT" smtClean="0"/>
              <a:t>Spustelėkite ruošinio paantraštės stiliui keisti</a:t>
            </a:r>
            <a:endParaRPr kumimoji="0" lang="en-US"/>
          </a:p>
        </p:txBody>
      </p:sp>
      <p:sp>
        <p:nvSpPr>
          <p:cNvPr id="7" name="Datos vietos rezervavimo ženklas 6"/>
          <p:cNvSpPr>
            <a:spLocks noGrp="1"/>
          </p:cNvSpPr>
          <p:nvPr>
            <p:ph type="dt" sz="half" idx="10"/>
          </p:nvPr>
        </p:nvSpPr>
        <p:spPr/>
        <p:txBody>
          <a:bodyPr/>
          <a:lstStyle>
            <a:extLst/>
          </a:lstStyle>
          <a:p>
            <a:fld id="{651E7BF2-6016-4346-9505-44A4CA41848D}" type="datetimeFigureOut">
              <a:rPr lang="lt-LT" smtClean="0"/>
              <a:pPr/>
              <a:t>2014.02.21</a:t>
            </a:fld>
            <a:endParaRPr lang="lt-LT"/>
          </a:p>
        </p:txBody>
      </p:sp>
      <p:sp>
        <p:nvSpPr>
          <p:cNvPr id="20" name="Poraštės vietos rezervavimo ženklas 19"/>
          <p:cNvSpPr>
            <a:spLocks noGrp="1"/>
          </p:cNvSpPr>
          <p:nvPr>
            <p:ph type="ftr" sz="quarter" idx="11"/>
          </p:nvPr>
        </p:nvSpPr>
        <p:spPr/>
        <p:txBody>
          <a:bodyPr/>
          <a:lstStyle>
            <a:extLst/>
          </a:lstStyle>
          <a:p>
            <a:endParaRPr lang="lt-LT"/>
          </a:p>
        </p:txBody>
      </p:sp>
      <p:sp>
        <p:nvSpPr>
          <p:cNvPr id="10" name="Skaidrės numerio vietos rezervavimo ženklas 9"/>
          <p:cNvSpPr>
            <a:spLocks noGrp="1"/>
          </p:cNvSpPr>
          <p:nvPr>
            <p:ph type="sldNum" sz="quarter" idx="12"/>
          </p:nvPr>
        </p:nvSpPr>
        <p:spPr/>
        <p:txBody>
          <a:bodyPr/>
          <a:lstStyle>
            <a:extLst/>
          </a:lstStyle>
          <a:p>
            <a:fld id="{02440A5D-AC3E-424E-A604-9B09D55F36E1}" type="slidenum">
              <a:rPr lang="lt-LT" smtClean="0"/>
              <a:pPr/>
              <a:t>‹#›</a:t>
            </a:fld>
            <a:endParaRPr lang="lt-LT"/>
          </a:p>
        </p:txBody>
      </p:sp>
      <p:sp>
        <p:nvSpPr>
          <p:cNvPr id="8" name="Ovalas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as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extLst/>
          </a:lstStyle>
          <a:p>
            <a:r>
              <a:rPr kumimoji="0" lang="lt-LT" smtClean="0"/>
              <a:t>Spustelėkite, jei norite keisite ruoš. pav. stilių</a:t>
            </a:r>
            <a:endParaRPr kumimoji="0" lang="en-US"/>
          </a:p>
        </p:txBody>
      </p:sp>
      <p:sp>
        <p:nvSpPr>
          <p:cNvPr id="3" name="Vertikalaus teksto vietos rezervavimo ženklas 2"/>
          <p:cNvSpPr>
            <a:spLocks noGrp="1"/>
          </p:cNvSpPr>
          <p:nvPr>
            <p:ph type="body" orient="vert" idx="1"/>
          </p:nvPr>
        </p:nvSpPr>
        <p:spPr/>
        <p:txBody>
          <a:bodyPr vert="eaVert"/>
          <a:lstStyle>
            <a:extLs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extLst/>
          </a:lstStyle>
          <a:p>
            <a:fld id="{651E7BF2-6016-4346-9505-44A4CA41848D}" type="datetimeFigureOut">
              <a:rPr lang="lt-LT" smtClean="0"/>
              <a:pPr/>
              <a:t>2014.02.21</a:t>
            </a:fld>
            <a:endParaRPr lang="lt-LT"/>
          </a:p>
        </p:txBody>
      </p:sp>
      <p:sp>
        <p:nvSpPr>
          <p:cNvPr id="5" name="Poraštės vietos rezervavimo ženklas 4"/>
          <p:cNvSpPr>
            <a:spLocks noGrp="1"/>
          </p:cNvSpPr>
          <p:nvPr>
            <p:ph type="ftr" sz="quarter" idx="11"/>
          </p:nvPr>
        </p:nvSpPr>
        <p:spPr/>
        <p:txBody>
          <a:bodyPr/>
          <a:lstStyle>
            <a:extLst/>
          </a:lstStyle>
          <a:p>
            <a:endParaRPr lang="lt-LT"/>
          </a:p>
        </p:txBody>
      </p:sp>
      <p:sp>
        <p:nvSpPr>
          <p:cNvPr id="6" name="Skaidrės numerio vietos rezervavimo ženklas 5"/>
          <p:cNvSpPr>
            <a:spLocks noGrp="1"/>
          </p:cNvSpPr>
          <p:nvPr>
            <p:ph type="sldNum" sz="quarter" idx="12"/>
          </p:nvPr>
        </p:nvSpPr>
        <p:spPr/>
        <p:txBody>
          <a:bodyPr/>
          <a:lstStyle>
            <a:extLst/>
          </a:lstStyle>
          <a:p>
            <a:fld id="{02440A5D-AC3E-424E-A604-9B09D55F36E1}" type="slidenum">
              <a:rPr lang="lt-LT" smtClean="0"/>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858000" y="274639"/>
            <a:ext cx="1828800" cy="5851525"/>
          </a:xfrm>
        </p:spPr>
        <p:txBody>
          <a:bodyPr vert="eaVert"/>
          <a:lstStyle>
            <a:extLst/>
          </a:lstStyle>
          <a:p>
            <a:r>
              <a:rPr kumimoji="0" lang="lt-LT" smtClean="0"/>
              <a:t>Spustelėkite, jei norite keisite ruoš. pav. stilių</a:t>
            </a:r>
            <a:endParaRPr kumimoji="0" lang="en-US"/>
          </a:p>
        </p:txBody>
      </p:sp>
      <p:sp>
        <p:nvSpPr>
          <p:cNvPr id="3" name="Vertikalaus teksto vietos rezervavimo ženklas 2"/>
          <p:cNvSpPr>
            <a:spLocks noGrp="1"/>
          </p:cNvSpPr>
          <p:nvPr>
            <p:ph type="body" orient="vert" idx="1"/>
          </p:nvPr>
        </p:nvSpPr>
        <p:spPr>
          <a:xfrm>
            <a:off x="1143000" y="274640"/>
            <a:ext cx="5562600" cy="5851525"/>
          </a:xfrm>
        </p:spPr>
        <p:txBody>
          <a:bodyPr vert="eaVert"/>
          <a:lstStyle>
            <a:extLs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extLst/>
          </a:lstStyle>
          <a:p>
            <a:fld id="{651E7BF2-6016-4346-9505-44A4CA41848D}" type="datetimeFigureOut">
              <a:rPr lang="lt-LT" smtClean="0"/>
              <a:pPr/>
              <a:t>2014.02.21</a:t>
            </a:fld>
            <a:endParaRPr lang="lt-LT"/>
          </a:p>
        </p:txBody>
      </p:sp>
      <p:sp>
        <p:nvSpPr>
          <p:cNvPr id="5" name="Poraštės vietos rezervavimo ženklas 4"/>
          <p:cNvSpPr>
            <a:spLocks noGrp="1"/>
          </p:cNvSpPr>
          <p:nvPr>
            <p:ph type="ftr" sz="quarter" idx="11"/>
          </p:nvPr>
        </p:nvSpPr>
        <p:spPr/>
        <p:txBody>
          <a:bodyPr/>
          <a:lstStyle>
            <a:extLst/>
          </a:lstStyle>
          <a:p>
            <a:endParaRPr lang="lt-LT"/>
          </a:p>
        </p:txBody>
      </p:sp>
      <p:sp>
        <p:nvSpPr>
          <p:cNvPr id="6" name="Skaidrės numerio vietos rezervavimo ženklas 5"/>
          <p:cNvSpPr>
            <a:spLocks noGrp="1"/>
          </p:cNvSpPr>
          <p:nvPr>
            <p:ph type="sldNum" sz="quarter" idx="12"/>
          </p:nvPr>
        </p:nvSpPr>
        <p:spPr/>
        <p:txBody>
          <a:bodyPr/>
          <a:lstStyle>
            <a:extLst/>
          </a:lstStyle>
          <a:p>
            <a:fld id="{02440A5D-AC3E-424E-A604-9B09D55F36E1}" type="slidenum">
              <a:rPr lang="lt-LT" smtClean="0"/>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extLst/>
          </a:lstStyle>
          <a:p>
            <a:r>
              <a:rPr kumimoji="0" lang="lt-LT" smtClean="0"/>
              <a:t>Spustelėkite, jei norite keisite ruoš. pav. stilių</a:t>
            </a:r>
            <a:endParaRPr kumimoji="0" lang="en-US"/>
          </a:p>
        </p:txBody>
      </p:sp>
      <p:sp>
        <p:nvSpPr>
          <p:cNvPr id="3" name="Turinio vietos rezervavimo ženklas 2"/>
          <p:cNvSpPr>
            <a:spLocks noGrp="1"/>
          </p:cNvSpPr>
          <p:nvPr>
            <p:ph idx="1"/>
          </p:nvPr>
        </p:nvSpPr>
        <p:spPr/>
        <p:txBody>
          <a:bodyPr/>
          <a:lstStyle>
            <a:extLs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extLst/>
          </a:lstStyle>
          <a:p>
            <a:fld id="{651E7BF2-6016-4346-9505-44A4CA41848D}" type="datetimeFigureOut">
              <a:rPr lang="lt-LT" smtClean="0"/>
              <a:pPr/>
              <a:t>2014.02.21</a:t>
            </a:fld>
            <a:endParaRPr lang="lt-LT"/>
          </a:p>
        </p:txBody>
      </p:sp>
      <p:sp>
        <p:nvSpPr>
          <p:cNvPr id="5" name="Poraštės vietos rezervavimo ženklas 4"/>
          <p:cNvSpPr>
            <a:spLocks noGrp="1"/>
          </p:cNvSpPr>
          <p:nvPr>
            <p:ph type="ftr" sz="quarter" idx="11"/>
          </p:nvPr>
        </p:nvSpPr>
        <p:spPr/>
        <p:txBody>
          <a:bodyPr/>
          <a:lstStyle>
            <a:extLst/>
          </a:lstStyle>
          <a:p>
            <a:endParaRPr lang="lt-LT"/>
          </a:p>
        </p:txBody>
      </p:sp>
      <p:sp>
        <p:nvSpPr>
          <p:cNvPr id="6" name="Skaidrės numerio vietos rezervavimo ženklas 5"/>
          <p:cNvSpPr>
            <a:spLocks noGrp="1"/>
          </p:cNvSpPr>
          <p:nvPr>
            <p:ph type="sldNum" sz="quarter" idx="12"/>
          </p:nvPr>
        </p:nvSpPr>
        <p:spPr/>
        <p:txBody>
          <a:bodyPr/>
          <a:lstStyle>
            <a:extLst/>
          </a:lstStyle>
          <a:p>
            <a:fld id="{02440A5D-AC3E-424E-A604-9B09D55F36E1}" type="slidenum">
              <a:rPr lang="lt-LT" smtClean="0"/>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spTree>
      <p:nvGrpSpPr>
        <p:cNvPr id="1" name=""/>
        <p:cNvGrpSpPr/>
        <p:nvPr/>
      </p:nvGrpSpPr>
      <p:grpSpPr>
        <a:xfrm>
          <a:off x="0" y="0"/>
          <a:ext cx="0" cy="0"/>
          <a:chOff x="0" y="0"/>
          <a:chExt cx="0" cy="0"/>
        </a:xfrm>
      </p:grpSpPr>
      <p:sp>
        <p:nvSpPr>
          <p:cNvPr id="7" name="Stačiakampis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Antraštė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lt-LT" smtClean="0"/>
              <a:t>Spustelėkite, jei norite keisite ruoš. pav. stilių</a:t>
            </a:r>
            <a:endParaRPr kumimoji="0" lang="en-US"/>
          </a:p>
        </p:txBody>
      </p:sp>
      <p:sp>
        <p:nvSpPr>
          <p:cNvPr id="3" name="Teksto vietos rezervavimo ženklas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lt-LT" smtClean="0"/>
              <a:t>Spustelėkite ruošinio teksto stiliams keisti</a:t>
            </a:r>
          </a:p>
        </p:txBody>
      </p:sp>
      <p:sp>
        <p:nvSpPr>
          <p:cNvPr id="4" name="Datos vietos rezervavimo ženklas 3"/>
          <p:cNvSpPr>
            <a:spLocks noGrp="1"/>
          </p:cNvSpPr>
          <p:nvPr>
            <p:ph type="dt" sz="half" idx="10"/>
          </p:nvPr>
        </p:nvSpPr>
        <p:spPr/>
        <p:txBody>
          <a:bodyPr/>
          <a:lstStyle>
            <a:extLst/>
          </a:lstStyle>
          <a:p>
            <a:fld id="{651E7BF2-6016-4346-9505-44A4CA41848D}" type="datetimeFigureOut">
              <a:rPr lang="lt-LT" smtClean="0"/>
              <a:pPr/>
              <a:t>2014.02.21</a:t>
            </a:fld>
            <a:endParaRPr lang="lt-LT"/>
          </a:p>
        </p:txBody>
      </p:sp>
      <p:sp>
        <p:nvSpPr>
          <p:cNvPr id="5" name="Poraštės vietos rezervavimo ženklas 4"/>
          <p:cNvSpPr>
            <a:spLocks noGrp="1"/>
          </p:cNvSpPr>
          <p:nvPr>
            <p:ph type="ftr" sz="quarter" idx="11"/>
          </p:nvPr>
        </p:nvSpPr>
        <p:spPr/>
        <p:txBody>
          <a:bodyPr/>
          <a:lstStyle>
            <a:extLst/>
          </a:lstStyle>
          <a:p>
            <a:endParaRPr lang="lt-LT"/>
          </a:p>
        </p:txBody>
      </p:sp>
      <p:sp>
        <p:nvSpPr>
          <p:cNvPr id="6" name="Skaidrės numerio vietos rezervavimo ženklas 5"/>
          <p:cNvSpPr>
            <a:spLocks noGrp="1"/>
          </p:cNvSpPr>
          <p:nvPr>
            <p:ph type="sldNum" sz="quarter" idx="12"/>
          </p:nvPr>
        </p:nvSpPr>
        <p:spPr/>
        <p:txBody>
          <a:bodyPr/>
          <a:lstStyle>
            <a:extLst/>
          </a:lstStyle>
          <a:p>
            <a:fld id="{02440A5D-AC3E-424E-A604-9B09D55F36E1}" type="slidenum">
              <a:rPr lang="lt-LT" smtClean="0"/>
              <a:pPr/>
              <a:t>‹#›</a:t>
            </a:fld>
            <a:endParaRPr lang="lt-LT"/>
          </a:p>
        </p:txBody>
      </p:sp>
      <p:sp>
        <p:nvSpPr>
          <p:cNvPr id="10" name="Stačiakampis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as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as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a:xfrm>
            <a:off x="1435608" y="274320"/>
            <a:ext cx="7498080" cy="1143000"/>
          </a:xfrm>
        </p:spPr>
        <p:txBody>
          <a:bodyPr/>
          <a:lstStyle>
            <a:extLst/>
          </a:lstStyle>
          <a:p>
            <a:r>
              <a:rPr kumimoji="0" lang="lt-LT" smtClean="0"/>
              <a:t>Spustelėkite, jei norite keisite ruoš. pav. stilių</a:t>
            </a:r>
            <a:endParaRPr kumimoji="0" lang="en-US"/>
          </a:p>
        </p:txBody>
      </p:sp>
      <p:sp>
        <p:nvSpPr>
          <p:cNvPr id="3" name="Turinio vietos rezervavimo ženklas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Turinio vietos rezervavimo ženklas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5" name="Datos vietos rezervavimo ženklas 4"/>
          <p:cNvSpPr>
            <a:spLocks noGrp="1"/>
          </p:cNvSpPr>
          <p:nvPr>
            <p:ph type="dt" sz="half" idx="10"/>
          </p:nvPr>
        </p:nvSpPr>
        <p:spPr/>
        <p:txBody>
          <a:bodyPr/>
          <a:lstStyle>
            <a:extLst/>
          </a:lstStyle>
          <a:p>
            <a:fld id="{651E7BF2-6016-4346-9505-44A4CA41848D}" type="datetimeFigureOut">
              <a:rPr lang="lt-LT" smtClean="0"/>
              <a:pPr/>
              <a:t>2014.02.21</a:t>
            </a:fld>
            <a:endParaRPr lang="lt-LT"/>
          </a:p>
        </p:txBody>
      </p:sp>
      <p:sp>
        <p:nvSpPr>
          <p:cNvPr id="6" name="Poraštės vietos rezervavimo ženklas 5"/>
          <p:cNvSpPr>
            <a:spLocks noGrp="1"/>
          </p:cNvSpPr>
          <p:nvPr>
            <p:ph type="ftr" sz="quarter" idx="11"/>
          </p:nvPr>
        </p:nvSpPr>
        <p:spPr/>
        <p:txBody>
          <a:bodyPr/>
          <a:lstStyle>
            <a:extLst/>
          </a:lstStyle>
          <a:p>
            <a:endParaRPr lang="lt-LT"/>
          </a:p>
        </p:txBody>
      </p:sp>
      <p:sp>
        <p:nvSpPr>
          <p:cNvPr id="7" name="Skaidrės numerio vietos rezervavimo ženklas 6"/>
          <p:cNvSpPr>
            <a:spLocks noGrp="1"/>
          </p:cNvSpPr>
          <p:nvPr>
            <p:ph type="sldNum" sz="quarter" idx="12"/>
          </p:nvPr>
        </p:nvSpPr>
        <p:spPr/>
        <p:txBody>
          <a:bodyPr/>
          <a:lstStyle>
            <a:extLst/>
          </a:lstStyle>
          <a:p>
            <a:fld id="{02440A5D-AC3E-424E-A604-9B09D55F36E1}" type="slidenum">
              <a:rPr lang="lt-LT" smtClean="0"/>
              <a:pPr/>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lt-LT" smtClean="0"/>
              <a:t>Spustelėkite, jei norite keisite ruoš. pav. stilių</a:t>
            </a:r>
            <a:endParaRPr kumimoji="0" lang="en-US"/>
          </a:p>
        </p:txBody>
      </p:sp>
      <p:sp>
        <p:nvSpPr>
          <p:cNvPr id="3" name="Teksto vietos rezervavimo ženklas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lt-LT" smtClean="0"/>
              <a:t>Spustelėkite ruošinio teksto stiliams keisti</a:t>
            </a:r>
          </a:p>
        </p:txBody>
      </p:sp>
      <p:sp>
        <p:nvSpPr>
          <p:cNvPr id="4" name="Teksto vietos rezervavimo ženklas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lt-LT" smtClean="0"/>
              <a:t>Spustelėkite ruošinio teksto stiliams keisti</a:t>
            </a:r>
          </a:p>
        </p:txBody>
      </p:sp>
      <p:sp>
        <p:nvSpPr>
          <p:cNvPr id="5" name="Turinio vietos rezervavimo ženklas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6" name="Turinio vietos rezervavimo ženklas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7" name="Datos vietos rezervavimo ženklas 6"/>
          <p:cNvSpPr>
            <a:spLocks noGrp="1"/>
          </p:cNvSpPr>
          <p:nvPr>
            <p:ph type="dt" sz="half" idx="10"/>
          </p:nvPr>
        </p:nvSpPr>
        <p:spPr/>
        <p:txBody>
          <a:bodyPr/>
          <a:lstStyle>
            <a:extLst/>
          </a:lstStyle>
          <a:p>
            <a:fld id="{651E7BF2-6016-4346-9505-44A4CA41848D}" type="datetimeFigureOut">
              <a:rPr lang="lt-LT" smtClean="0"/>
              <a:pPr/>
              <a:t>2014.02.21</a:t>
            </a:fld>
            <a:endParaRPr lang="lt-LT"/>
          </a:p>
        </p:txBody>
      </p:sp>
      <p:sp>
        <p:nvSpPr>
          <p:cNvPr id="8" name="Poraštės vietos rezervavimo ženklas 7"/>
          <p:cNvSpPr>
            <a:spLocks noGrp="1"/>
          </p:cNvSpPr>
          <p:nvPr>
            <p:ph type="ftr" sz="quarter" idx="11"/>
          </p:nvPr>
        </p:nvSpPr>
        <p:spPr/>
        <p:txBody>
          <a:bodyPr/>
          <a:lstStyle>
            <a:extLst/>
          </a:lstStyle>
          <a:p>
            <a:endParaRPr lang="lt-LT"/>
          </a:p>
        </p:txBody>
      </p:sp>
      <p:sp>
        <p:nvSpPr>
          <p:cNvPr id="9" name="Skaidrės numerio vietos rezervavimo ženklas 8"/>
          <p:cNvSpPr>
            <a:spLocks noGrp="1"/>
          </p:cNvSpPr>
          <p:nvPr>
            <p:ph type="sldNum" sz="quarter" idx="12"/>
          </p:nvPr>
        </p:nvSpPr>
        <p:spPr/>
        <p:txBody>
          <a:bodyPr/>
          <a:lstStyle>
            <a:extLst/>
          </a:lstStyle>
          <a:p>
            <a:fld id="{02440A5D-AC3E-424E-A604-9B09D55F36E1}" type="slidenum">
              <a:rPr lang="lt-LT" smtClean="0"/>
              <a:pPr/>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a:xfrm>
            <a:off x="1435608" y="274320"/>
            <a:ext cx="7498080" cy="1143000"/>
          </a:xfrm>
        </p:spPr>
        <p:txBody>
          <a:bodyPr anchor="ctr"/>
          <a:lstStyle>
            <a:extLst/>
          </a:lstStyle>
          <a:p>
            <a:r>
              <a:rPr kumimoji="0" lang="lt-LT" smtClean="0"/>
              <a:t>Spustelėkite, jei norite keisite ruoš. pav. stilių</a:t>
            </a:r>
            <a:endParaRPr kumimoji="0" lang="en-US"/>
          </a:p>
        </p:txBody>
      </p:sp>
      <p:sp>
        <p:nvSpPr>
          <p:cNvPr id="3" name="Datos vietos rezervavimo ženklas 2"/>
          <p:cNvSpPr>
            <a:spLocks noGrp="1"/>
          </p:cNvSpPr>
          <p:nvPr>
            <p:ph type="dt" sz="half" idx="10"/>
          </p:nvPr>
        </p:nvSpPr>
        <p:spPr/>
        <p:txBody>
          <a:bodyPr/>
          <a:lstStyle>
            <a:extLst/>
          </a:lstStyle>
          <a:p>
            <a:fld id="{651E7BF2-6016-4346-9505-44A4CA41848D}" type="datetimeFigureOut">
              <a:rPr lang="lt-LT" smtClean="0"/>
              <a:pPr/>
              <a:t>2014.02.21</a:t>
            </a:fld>
            <a:endParaRPr lang="lt-LT"/>
          </a:p>
        </p:txBody>
      </p:sp>
      <p:sp>
        <p:nvSpPr>
          <p:cNvPr id="4" name="Poraštės vietos rezervavimo ženklas 3"/>
          <p:cNvSpPr>
            <a:spLocks noGrp="1"/>
          </p:cNvSpPr>
          <p:nvPr>
            <p:ph type="ftr" sz="quarter" idx="11"/>
          </p:nvPr>
        </p:nvSpPr>
        <p:spPr/>
        <p:txBody>
          <a:bodyPr/>
          <a:lstStyle>
            <a:extLst/>
          </a:lstStyle>
          <a:p>
            <a:endParaRPr lang="lt-LT"/>
          </a:p>
        </p:txBody>
      </p:sp>
      <p:sp>
        <p:nvSpPr>
          <p:cNvPr id="5" name="Skaidrės numerio vietos rezervavimo ženklas 4"/>
          <p:cNvSpPr>
            <a:spLocks noGrp="1"/>
          </p:cNvSpPr>
          <p:nvPr>
            <p:ph type="sldNum" sz="quarter" idx="12"/>
          </p:nvPr>
        </p:nvSpPr>
        <p:spPr/>
        <p:txBody>
          <a:bodyPr/>
          <a:lstStyle>
            <a:extLst/>
          </a:lstStyle>
          <a:p>
            <a:fld id="{02440A5D-AC3E-424E-A604-9B09D55F36E1}" type="slidenum">
              <a:rPr lang="lt-LT" smtClean="0"/>
              <a:pPr/>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uščia">
    <p:spTree>
      <p:nvGrpSpPr>
        <p:cNvPr id="1" name=""/>
        <p:cNvGrpSpPr/>
        <p:nvPr/>
      </p:nvGrpSpPr>
      <p:grpSpPr>
        <a:xfrm>
          <a:off x="0" y="0"/>
          <a:ext cx="0" cy="0"/>
          <a:chOff x="0" y="0"/>
          <a:chExt cx="0" cy="0"/>
        </a:xfrm>
      </p:grpSpPr>
      <p:sp>
        <p:nvSpPr>
          <p:cNvPr id="5" name="Stačiakampis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os vietos rezervavimo ženklas 1"/>
          <p:cNvSpPr>
            <a:spLocks noGrp="1"/>
          </p:cNvSpPr>
          <p:nvPr>
            <p:ph type="dt" sz="half" idx="10"/>
          </p:nvPr>
        </p:nvSpPr>
        <p:spPr/>
        <p:txBody>
          <a:bodyPr/>
          <a:lstStyle>
            <a:extLst/>
          </a:lstStyle>
          <a:p>
            <a:fld id="{651E7BF2-6016-4346-9505-44A4CA41848D}" type="datetimeFigureOut">
              <a:rPr lang="lt-LT" smtClean="0"/>
              <a:pPr/>
              <a:t>2014.02.21</a:t>
            </a:fld>
            <a:endParaRPr lang="lt-LT"/>
          </a:p>
        </p:txBody>
      </p:sp>
      <p:sp>
        <p:nvSpPr>
          <p:cNvPr id="3" name="Poraštės vietos rezervavimo ženklas 2"/>
          <p:cNvSpPr>
            <a:spLocks noGrp="1"/>
          </p:cNvSpPr>
          <p:nvPr>
            <p:ph type="ftr" sz="quarter" idx="11"/>
          </p:nvPr>
        </p:nvSpPr>
        <p:spPr/>
        <p:txBody>
          <a:bodyPr/>
          <a:lstStyle>
            <a:extLst/>
          </a:lstStyle>
          <a:p>
            <a:endParaRPr lang="lt-LT"/>
          </a:p>
        </p:txBody>
      </p:sp>
      <p:sp>
        <p:nvSpPr>
          <p:cNvPr id="4" name="Skaidrės numerio vietos rezervavimo ženklas 3"/>
          <p:cNvSpPr>
            <a:spLocks noGrp="1"/>
          </p:cNvSpPr>
          <p:nvPr>
            <p:ph type="sldNum" sz="quarter" idx="12"/>
          </p:nvPr>
        </p:nvSpPr>
        <p:spPr/>
        <p:txBody>
          <a:bodyPr/>
          <a:lstStyle>
            <a:extLst/>
          </a:lstStyle>
          <a:p>
            <a:fld id="{02440A5D-AC3E-424E-A604-9B09D55F36E1}" type="slidenum">
              <a:rPr lang="lt-LT" smtClean="0"/>
              <a:pPr/>
              <a:t>‹#›</a:t>
            </a:fld>
            <a:endParaRPr lang="lt-LT"/>
          </a:p>
        </p:txBody>
      </p:sp>
      <p:sp>
        <p:nvSpPr>
          <p:cNvPr id="6" name="Stačiakampis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lt-LT" smtClean="0"/>
              <a:t>Spustelėkite, jei norite keisite ruoš. pav. stilių</a:t>
            </a:r>
            <a:endParaRPr kumimoji="0" lang="en-US"/>
          </a:p>
        </p:txBody>
      </p:sp>
      <p:sp>
        <p:nvSpPr>
          <p:cNvPr id="3" name="Teksto vietos rezervavimo ženklas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lt-LT" smtClean="0"/>
              <a:t>Spustelėkite ruošinio teksto stiliams keisti</a:t>
            </a:r>
          </a:p>
        </p:txBody>
      </p:sp>
      <p:sp>
        <p:nvSpPr>
          <p:cNvPr id="4" name="Turinio vietos rezervavimo ženklas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5" name="Datos vietos rezervavimo ženklas 4"/>
          <p:cNvSpPr>
            <a:spLocks noGrp="1"/>
          </p:cNvSpPr>
          <p:nvPr>
            <p:ph type="dt" sz="half" idx="10"/>
          </p:nvPr>
        </p:nvSpPr>
        <p:spPr/>
        <p:txBody>
          <a:bodyPr/>
          <a:lstStyle>
            <a:extLst/>
          </a:lstStyle>
          <a:p>
            <a:fld id="{651E7BF2-6016-4346-9505-44A4CA41848D}" type="datetimeFigureOut">
              <a:rPr lang="lt-LT" smtClean="0"/>
              <a:pPr/>
              <a:t>2014.02.21</a:t>
            </a:fld>
            <a:endParaRPr lang="lt-LT"/>
          </a:p>
        </p:txBody>
      </p:sp>
      <p:sp>
        <p:nvSpPr>
          <p:cNvPr id="6" name="Poraštės vietos rezervavimo ženklas 5"/>
          <p:cNvSpPr>
            <a:spLocks noGrp="1"/>
          </p:cNvSpPr>
          <p:nvPr>
            <p:ph type="ftr" sz="quarter" idx="11"/>
          </p:nvPr>
        </p:nvSpPr>
        <p:spPr/>
        <p:txBody>
          <a:bodyPr/>
          <a:lstStyle>
            <a:extLst/>
          </a:lstStyle>
          <a:p>
            <a:endParaRPr lang="lt-LT"/>
          </a:p>
        </p:txBody>
      </p:sp>
      <p:sp>
        <p:nvSpPr>
          <p:cNvPr id="7" name="Skaidrės numerio vietos rezervavimo ženklas 6"/>
          <p:cNvSpPr>
            <a:spLocks noGrp="1"/>
          </p:cNvSpPr>
          <p:nvPr>
            <p:ph type="sldNum" sz="quarter" idx="12"/>
          </p:nvPr>
        </p:nvSpPr>
        <p:spPr/>
        <p:txBody>
          <a:bodyPr/>
          <a:lstStyle>
            <a:extLst/>
          </a:lstStyle>
          <a:p>
            <a:fld id="{02440A5D-AC3E-424E-A604-9B09D55F36E1}" type="slidenum">
              <a:rPr lang="lt-LT" smtClean="0"/>
              <a:pPr/>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lt-LT" smtClean="0"/>
              <a:t>Spustelėkite, jei norite keisite ruoš. pav. stilių</a:t>
            </a:r>
            <a:endParaRPr kumimoji="0" lang="en-US"/>
          </a:p>
        </p:txBody>
      </p:sp>
      <p:sp>
        <p:nvSpPr>
          <p:cNvPr id="5" name="Datos vietos rezervavimo ženklas 4"/>
          <p:cNvSpPr>
            <a:spLocks noGrp="1"/>
          </p:cNvSpPr>
          <p:nvPr>
            <p:ph type="dt" sz="half" idx="10"/>
          </p:nvPr>
        </p:nvSpPr>
        <p:spPr/>
        <p:txBody>
          <a:bodyPr/>
          <a:lstStyle>
            <a:extLst/>
          </a:lstStyle>
          <a:p>
            <a:fld id="{651E7BF2-6016-4346-9505-44A4CA41848D}" type="datetimeFigureOut">
              <a:rPr lang="lt-LT" smtClean="0"/>
              <a:pPr/>
              <a:t>2014.02.21</a:t>
            </a:fld>
            <a:endParaRPr lang="lt-LT"/>
          </a:p>
        </p:txBody>
      </p:sp>
      <p:sp>
        <p:nvSpPr>
          <p:cNvPr id="6" name="Poraštės vietos rezervavimo ženklas 5"/>
          <p:cNvSpPr>
            <a:spLocks noGrp="1"/>
          </p:cNvSpPr>
          <p:nvPr>
            <p:ph type="ftr" sz="quarter" idx="11"/>
          </p:nvPr>
        </p:nvSpPr>
        <p:spPr/>
        <p:txBody>
          <a:bodyPr/>
          <a:lstStyle>
            <a:extLst/>
          </a:lstStyle>
          <a:p>
            <a:endParaRPr lang="lt-LT"/>
          </a:p>
        </p:txBody>
      </p:sp>
      <p:sp>
        <p:nvSpPr>
          <p:cNvPr id="7" name="Skaidrės numerio vietos rezervavimo ženklas 6"/>
          <p:cNvSpPr>
            <a:spLocks noGrp="1"/>
          </p:cNvSpPr>
          <p:nvPr>
            <p:ph type="sldNum" sz="quarter" idx="12"/>
          </p:nvPr>
        </p:nvSpPr>
        <p:spPr/>
        <p:txBody>
          <a:bodyPr/>
          <a:lstStyle>
            <a:extLst/>
          </a:lstStyle>
          <a:p>
            <a:fld id="{02440A5D-AC3E-424E-A604-9B09D55F36E1}" type="slidenum">
              <a:rPr lang="lt-LT" smtClean="0"/>
              <a:pPr/>
              <a:t>‹#›</a:t>
            </a:fld>
            <a:endParaRPr lang="lt-LT"/>
          </a:p>
        </p:txBody>
      </p:sp>
      <p:sp>
        <p:nvSpPr>
          <p:cNvPr id="8" name="Stačiakampis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aveikslėlio vietos rezervavimo ženklas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lt-LT" smtClean="0"/>
              <a:t>Spustelėkite piktogramą, jei norite įtraukti paveikslėlį</a:t>
            </a:r>
            <a:endParaRPr kumimoji="0" lang="en-US" dirty="0"/>
          </a:p>
        </p:txBody>
      </p:sp>
      <p:sp>
        <p:nvSpPr>
          <p:cNvPr id="9" name="Struktūrinė schema: procesa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Struktūrinė schema: procesa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ksto vietos rezervavimo ženklas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lt-LT" smtClean="0"/>
              <a:t>Spustelėkite ruošinio teksto stiliams keisti</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kritulinė diagram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as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Žiedas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Stačiakampis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Pavadinimo vietos rezervavimo ženklas 4"/>
          <p:cNvSpPr>
            <a:spLocks noGrp="1"/>
          </p:cNvSpPr>
          <p:nvPr>
            <p:ph type="title"/>
          </p:nvPr>
        </p:nvSpPr>
        <p:spPr>
          <a:xfrm>
            <a:off x="1435608" y="274638"/>
            <a:ext cx="7498080" cy="1143000"/>
          </a:xfrm>
          <a:prstGeom prst="rect">
            <a:avLst/>
          </a:prstGeom>
        </p:spPr>
        <p:txBody>
          <a:bodyPr anchor="ctr">
            <a:normAutofit/>
          </a:bodyPr>
          <a:lstStyle>
            <a:extLst/>
          </a:lstStyle>
          <a:p>
            <a:r>
              <a:rPr kumimoji="0" lang="lt-LT" smtClean="0"/>
              <a:t>Spustelėkite, jei norite keisite ruoš. pav. stilių</a:t>
            </a:r>
            <a:endParaRPr kumimoji="0" lang="en-US"/>
          </a:p>
        </p:txBody>
      </p:sp>
      <p:sp>
        <p:nvSpPr>
          <p:cNvPr id="9" name="Teksto vietos rezervavimo ženklas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lt-LT" smtClean="0"/>
              <a:t>Spustelėkite ruošinio teksto stiliams keisti</a:t>
            </a:r>
          </a:p>
          <a:p>
            <a:pPr lvl="1" eaLnBrk="1" latinLnBrk="0" hangingPunct="1"/>
            <a:r>
              <a:rPr kumimoji="0" lang="lt-LT" smtClean="0"/>
              <a:t>Antras lygmuo</a:t>
            </a:r>
          </a:p>
          <a:p>
            <a:pPr lvl="2" eaLnBrk="1" latinLnBrk="0" hangingPunct="1"/>
            <a:r>
              <a:rPr kumimoji="0" lang="lt-LT" smtClean="0"/>
              <a:t>Trečias lygmuo</a:t>
            </a:r>
          </a:p>
          <a:p>
            <a:pPr lvl="3" eaLnBrk="1" latinLnBrk="0" hangingPunct="1"/>
            <a:r>
              <a:rPr kumimoji="0" lang="lt-LT" smtClean="0"/>
              <a:t>Ketvirtas lygmuo</a:t>
            </a:r>
          </a:p>
          <a:p>
            <a:pPr lvl="4" eaLnBrk="1" latinLnBrk="0" hangingPunct="1"/>
            <a:r>
              <a:rPr kumimoji="0" lang="lt-LT" smtClean="0"/>
              <a:t>Penktas lygmuo</a:t>
            </a:r>
            <a:endParaRPr kumimoji="0" lang="en-US"/>
          </a:p>
        </p:txBody>
      </p:sp>
      <p:sp>
        <p:nvSpPr>
          <p:cNvPr id="24" name="Datos vietos rezervavimo ženklas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51E7BF2-6016-4346-9505-44A4CA41848D}" type="datetimeFigureOut">
              <a:rPr lang="lt-LT" smtClean="0"/>
              <a:pPr/>
              <a:t>2014.02.21</a:t>
            </a:fld>
            <a:endParaRPr lang="lt-LT"/>
          </a:p>
        </p:txBody>
      </p:sp>
      <p:sp>
        <p:nvSpPr>
          <p:cNvPr id="10" name="Poraštės vietos rezervavimo ženklas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lt-LT"/>
          </a:p>
        </p:txBody>
      </p:sp>
      <p:sp>
        <p:nvSpPr>
          <p:cNvPr id="22" name="Skaidrės numerio vietos rezervavimo ženklas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2440A5D-AC3E-424E-A604-9B09D55F36E1}" type="slidenum">
              <a:rPr lang="lt-LT" smtClean="0"/>
              <a:pPr/>
              <a:t>‹#›</a:t>
            </a:fld>
            <a:endParaRPr lang="lt-LT"/>
          </a:p>
        </p:txBody>
      </p:sp>
      <p:sp>
        <p:nvSpPr>
          <p:cNvPr id="15" name="Stačiakampis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slide" Target="slide37.xml"/><Relationship Id="rId4" Type="http://schemas.openxmlformats.org/officeDocument/2006/relationships/slide" Target="slide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delfi.lt/gyvenimas/namai_ir_seima/7-originalus-budai-dazyti-velykinius-kiausinius.d?id=61026241"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nepo.lt/lt/nuomone/publicistika/velyku-paprociai-ir-margucia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1115616" y="332656"/>
            <a:ext cx="7406640" cy="968128"/>
          </a:xfrm>
        </p:spPr>
        <p:txBody>
          <a:bodyPr/>
          <a:lstStyle/>
          <a:p>
            <a:r>
              <a:rPr lang="lt-LT" dirty="0" smtClean="0">
                <a:latin typeface="Andalus" pitchFamily="18" charset="-78"/>
                <a:cs typeface="Andalus" pitchFamily="18" charset="-78"/>
              </a:rPr>
              <a:t>Riedėk, riedėk, Marguti,...</a:t>
            </a:r>
            <a:endParaRPr lang="lt-LT" dirty="0">
              <a:latin typeface="Andalus" pitchFamily="18" charset="-78"/>
              <a:cs typeface="Andalus" pitchFamily="18" charset="-78"/>
            </a:endParaRPr>
          </a:p>
        </p:txBody>
      </p:sp>
      <p:sp>
        <p:nvSpPr>
          <p:cNvPr id="3" name="Paantraštė 2"/>
          <p:cNvSpPr>
            <a:spLocks noGrp="1"/>
          </p:cNvSpPr>
          <p:nvPr>
            <p:ph type="subTitle" idx="1"/>
          </p:nvPr>
        </p:nvSpPr>
        <p:spPr>
          <a:xfrm>
            <a:off x="899592" y="4509120"/>
            <a:ext cx="5688632" cy="1129680"/>
          </a:xfrm>
        </p:spPr>
        <p:txBody>
          <a:bodyPr>
            <a:normAutofit/>
          </a:bodyPr>
          <a:lstStyle/>
          <a:p>
            <a:pPr algn="ctr"/>
            <a:r>
              <a:rPr lang="lt-LT" sz="1800" dirty="0" smtClean="0">
                <a:latin typeface="Andalus" pitchFamily="18" charset="-78"/>
                <a:cs typeface="Andalus" pitchFamily="18" charset="-78"/>
              </a:rPr>
              <a:t>Akmenės rajono Akmenės gimnazija</a:t>
            </a:r>
          </a:p>
          <a:p>
            <a:pPr algn="ctr"/>
            <a:r>
              <a:rPr lang="lt-LT" sz="1800" dirty="0" smtClean="0">
                <a:latin typeface="Andalus" pitchFamily="18" charset="-78"/>
                <a:cs typeface="Andalus" pitchFamily="18" charset="-78"/>
              </a:rPr>
              <a:t>specialioji pedagogė Ana Stankutė</a:t>
            </a:r>
          </a:p>
          <a:p>
            <a:pPr algn="ctr"/>
            <a:r>
              <a:rPr lang="lt-LT" sz="1800" dirty="0" smtClean="0">
                <a:latin typeface="Andalus" pitchFamily="18" charset="-78"/>
                <a:cs typeface="Andalus" pitchFamily="18" charset="-78"/>
              </a:rPr>
              <a:t>2014 m. balandis</a:t>
            </a:r>
            <a:endParaRPr lang="lt-LT" sz="1800" dirty="0">
              <a:latin typeface="Andalus" pitchFamily="18" charset="-78"/>
              <a:cs typeface="Andalus" pitchFamily="18" charset="-78"/>
            </a:endParaRPr>
          </a:p>
        </p:txBody>
      </p:sp>
      <p:sp>
        <p:nvSpPr>
          <p:cNvPr id="4" name="Ovalas 3"/>
          <p:cNvSpPr/>
          <p:nvPr/>
        </p:nvSpPr>
        <p:spPr>
          <a:xfrm>
            <a:off x="5652120" y="1556792"/>
            <a:ext cx="2952328" cy="4248472"/>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lt-LT" dirty="0" smtClean="0">
                <a:latin typeface="Traditional Arabic" pitchFamily="18" charset="-78"/>
                <a:cs typeface="Traditional Arabic" pitchFamily="18" charset="-78"/>
              </a:rPr>
              <a:t>Margučiai iš popieriaus</a:t>
            </a:r>
            <a:endParaRPr lang="lt-LT" dirty="0">
              <a:latin typeface="Traditional Arabic" pitchFamily="18" charset="-78"/>
              <a:cs typeface="Traditional Arabic" pitchFamily="18" charset="-78"/>
            </a:endParaRPr>
          </a:p>
        </p:txBody>
      </p:sp>
      <p:pic>
        <p:nvPicPr>
          <p:cNvPr id="4" name="Turinio vietos rezervavimo ženklas 3" descr="miausiniu-medis-1.jpg"/>
          <p:cNvPicPr>
            <a:picLocks noGrp="1" noChangeAspect="1"/>
          </p:cNvPicPr>
          <p:nvPr>
            <p:ph idx="1"/>
          </p:nvPr>
        </p:nvPicPr>
        <p:blipFill>
          <a:blip r:embed="rId2" cstate="print"/>
          <a:stretch>
            <a:fillRect/>
          </a:stretch>
        </p:blipFill>
        <p:spPr>
          <a:xfrm>
            <a:off x="3221024" y="1177593"/>
            <a:ext cx="3871256" cy="541975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1435608" y="476672"/>
            <a:ext cx="7498080" cy="5771728"/>
          </a:xfrm>
        </p:spPr>
        <p:txBody>
          <a:bodyPr>
            <a:normAutofit/>
          </a:bodyPr>
          <a:lstStyle/>
          <a:p>
            <a:r>
              <a:rPr lang="lt-LT" b="1" dirty="0" smtClean="0">
                <a:latin typeface="Times New Roman" pitchFamily="18" charset="0"/>
                <a:cs typeface="Times New Roman" pitchFamily="18" charset="0"/>
              </a:rPr>
              <a:t>Kaip </a:t>
            </a:r>
            <a:r>
              <a:rPr lang="lt-LT" b="1" dirty="0" smtClean="0">
                <a:latin typeface="Times New Roman" pitchFamily="18" charset="0"/>
                <a:cs typeface="Times New Roman" pitchFamily="18" charset="0"/>
              </a:rPr>
              <a:t>pasigaminti:</a:t>
            </a:r>
            <a:endParaRPr lang="lt-LT" dirty="0" smtClean="0">
              <a:latin typeface="Times New Roman" pitchFamily="18" charset="0"/>
              <a:cs typeface="Times New Roman" pitchFamily="18" charset="0"/>
            </a:endParaRPr>
          </a:p>
          <a:p>
            <a:pPr lvl="0"/>
            <a:r>
              <a:rPr lang="lt-LT" dirty="0" smtClean="0">
                <a:latin typeface="Times New Roman" pitchFamily="18" charset="0"/>
                <a:cs typeface="Times New Roman" pitchFamily="18" charset="0"/>
              </a:rPr>
              <a:t>Išsikirpkite šabloną.</a:t>
            </a:r>
          </a:p>
          <a:p>
            <a:pPr lvl="0"/>
            <a:r>
              <a:rPr lang="lt-LT" dirty="0" smtClean="0">
                <a:latin typeface="Times New Roman" pitchFamily="18" charset="0"/>
                <a:cs typeface="Times New Roman" pitchFamily="18" charset="0"/>
              </a:rPr>
              <a:t>Sudėkite savo išsikirptus kiaušinius vienas ant kito nuo didžiausio iki mažiausio ir  patį vidurį susekite su popieriaus </a:t>
            </a:r>
            <a:r>
              <a:rPr lang="lt-LT" dirty="0" err="1" smtClean="0">
                <a:latin typeface="Times New Roman" pitchFamily="18" charset="0"/>
                <a:cs typeface="Times New Roman" pitchFamily="18" charset="0"/>
              </a:rPr>
              <a:t>susegėju</a:t>
            </a:r>
            <a:r>
              <a:rPr lang="lt-LT" dirty="0" smtClean="0">
                <a:latin typeface="Times New Roman" pitchFamily="18" charset="0"/>
                <a:cs typeface="Times New Roman" pitchFamily="18" charset="0"/>
              </a:rPr>
              <a:t>.</a:t>
            </a:r>
          </a:p>
          <a:p>
            <a:pPr lvl="0"/>
            <a:r>
              <a:rPr lang="lt-LT" dirty="0" smtClean="0">
                <a:latin typeface="Times New Roman" pitchFamily="18" charset="0"/>
                <a:cs typeface="Times New Roman" pitchFamily="18" charset="0"/>
              </a:rPr>
              <a:t>Tada sulenkite perpus.</a:t>
            </a:r>
          </a:p>
          <a:p>
            <a:pPr lvl="0"/>
            <a:r>
              <a:rPr lang="lt-LT" dirty="0" smtClean="0">
                <a:latin typeface="Times New Roman" pitchFamily="18" charset="0"/>
                <a:cs typeface="Times New Roman" pitchFamily="18" charset="0"/>
              </a:rPr>
              <a:t>Ir išlankstykite visas puses tolygiai.</a:t>
            </a:r>
          </a:p>
          <a:p>
            <a:pPr lvl="0"/>
            <a:r>
              <a:rPr lang="lt-LT" dirty="0" smtClean="0">
                <a:latin typeface="Times New Roman" pitchFamily="18" charset="0"/>
                <a:cs typeface="Times New Roman" pitchFamily="18" charset="0"/>
              </a:rPr>
              <a:t>Kiaušinio viršuje su adata praverkite siūlą.</a:t>
            </a:r>
          </a:p>
          <a:p>
            <a:pPr>
              <a:buNone/>
            </a:pPr>
            <a:endParaRPr lang="lt-LT" dirty="0" smtClean="0">
              <a:latin typeface="Times New Roman" pitchFamily="18" charset="0"/>
              <a:cs typeface="Times New Roman" pitchFamily="18" charset="0"/>
            </a:endParaRPr>
          </a:p>
          <a:p>
            <a:pPr>
              <a:buNone/>
            </a:pPr>
            <a:r>
              <a:rPr lang="lt-LT" sz="1700" dirty="0" smtClean="0">
                <a:latin typeface="Times New Roman" pitchFamily="18" charset="0"/>
                <a:cs typeface="Times New Roman" pitchFamily="18" charset="0"/>
              </a:rPr>
              <a:t>http://pagamintarankomis.lt/velykine-dekoracija-popieriniai-marguciai/</a:t>
            </a:r>
          </a:p>
          <a:p>
            <a:endParaRPr lang="lt-L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descr="miausiniu-medis-2.jpg"/>
          <p:cNvPicPr>
            <a:picLocks noGrp="1" noChangeAspect="1"/>
          </p:cNvPicPr>
          <p:nvPr>
            <p:ph idx="1"/>
          </p:nvPr>
        </p:nvPicPr>
        <p:blipFill>
          <a:blip r:embed="rId2" cstate="print"/>
          <a:stretch>
            <a:fillRect/>
          </a:stretch>
        </p:blipFill>
        <p:spPr>
          <a:xfrm>
            <a:off x="2411760" y="0"/>
            <a:ext cx="4956504"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descr="miausiniu-medis-5.jpg"/>
          <p:cNvPicPr>
            <a:picLocks noGrp="1" noChangeAspect="1"/>
          </p:cNvPicPr>
          <p:nvPr>
            <p:ph idx="1"/>
          </p:nvPr>
        </p:nvPicPr>
        <p:blipFill>
          <a:blip r:embed="rId2" cstate="print"/>
          <a:stretch>
            <a:fillRect/>
          </a:stretch>
        </p:blipFill>
        <p:spPr>
          <a:xfrm>
            <a:off x="2570875" y="188640"/>
            <a:ext cx="4629086" cy="6480720"/>
          </a:xfrm>
          <a:prstGeom prst="rect">
            <a:avLst/>
          </a:prstGeom>
          <a:ln>
            <a:noFill/>
          </a:ln>
          <a:effectLst>
            <a:softEdge rad="112500"/>
          </a:effectLst>
        </p:spPr>
      </p:pic>
      <p:sp>
        <p:nvSpPr>
          <p:cNvPr id="5" name="Veiksmo mygtukas: namai 4">
            <a:hlinkClick r:id="rId3" action="ppaction://hlinksldjump" highlightClick="1"/>
          </p:cNvPr>
          <p:cNvSpPr/>
          <p:nvPr/>
        </p:nvSpPr>
        <p:spPr>
          <a:xfrm>
            <a:off x="7812360" y="5949280"/>
            <a:ext cx="1331640" cy="908720"/>
          </a:xfrm>
          <a:prstGeom prst="actionButtonHom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lt-LT" dirty="0" smtClean="0">
                <a:latin typeface="Times New Roman" pitchFamily="18" charset="0"/>
                <a:cs typeface="Times New Roman" pitchFamily="18" charset="0"/>
              </a:rPr>
              <a:t>Kiaušinių dažymas</a:t>
            </a:r>
            <a:endParaRPr lang="lt-LT" dirty="0">
              <a:latin typeface="Times New Roman" pitchFamily="18" charset="0"/>
              <a:cs typeface="Times New Roman" pitchFamily="18" charset="0"/>
            </a:endParaRPr>
          </a:p>
        </p:txBody>
      </p:sp>
      <p:pic>
        <p:nvPicPr>
          <p:cNvPr id="4" name="Turinio vietos rezervavimo ženklas 3" descr="velykiniai-marguciai-5155693f78802.jpg"/>
          <p:cNvPicPr>
            <a:picLocks noGrp="1" noChangeAspect="1"/>
          </p:cNvPicPr>
          <p:nvPr>
            <p:ph idx="1"/>
          </p:nvPr>
        </p:nvPicPr>
        <p:blipFill>
          <a:blip r:embed="rId2" cstate="print"/>
          <a:stretch>
            <a:fillRect/>
          </a:stretch>
        </p:blipFill>
        <p:spPr>
          <a:xfrm>
            <a:off x="1187624" y="1556792"/>
            <a:ext cx="7592314" cy="506898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a:r>
              <a:rPr lang="lt-LT" sz="3200" i="1" dirty="0" smtClean="0">
                <a:latin typeface="Times New Roman" pitchFamily="18" charset="0"/>
                <a:cs typeface="Times New Roman" pitchFamily="18" charset="0"/>
              </a:rPr>
              <a:t>1 Gofruoto kartono skiautelės technika</a:t>
            </a:r>
            <a:br>
              <a:rPr lang="lt-LT" sz="3200" i="1" dirty="0" smtClean="0">
                <a:latin typeface="Times New Roman" pitchFamily="18" charset="0"/>
                <a:cs typeface="Times New Roman" pitchFamily="18" charset="0"/>
              </a:rPr>
            </a:br>
            <a:endParaRPr lang="lt-LT" sz="3200" i="1" dirty="0">
              <a:latin typeface="Times New Roman" pitchFamily="18" charset="0"/>
              <a:cs typeface="Times New Roman" pitchFamily="18" charset="0"/>
            </a:endParaRPr>
          </a:p>
        </p:txBody>
      </p:sp>
      <p:sp>
        <p:nvSpPr>
          <p:cNvPr id="3" name="Turinio vietos rezervavimo ženklas 2"/>
          <p:cNvSpPr>
            <a:spLocks noGrp="1"/>
          </p:cNvSpPr>
          <p:nvPr>
            <p:ph idx="1"/>
          </p:nvPr>
        </p:nvSpPr>
        <p:spPr/>
        <p:txBody>
          <a:bodyPr>
            <a:normAutofit fontScale="92500"/>
          </a:bodyPr>
          <a:lstStyle/>
          <a:p>
            <a:r>
              <a:rPr lang="lt-LT" i="1" dirty="0" smtClean="0">
                <a:latin typeface="Times New Roman" pitchFamily="18" charset="0"/>
                <a:cs typeface="Times New Roman" pitchFamily="18" charset="0"/>
              </a:rPr>
              <a:t>Išvirkite ir atvėsinkite kiaušinius.</a:t>
            </a:r>
            <a:br>
              <a:rPr lang="lt-LT" i="1" dirty="0" smtClean="0">
                <a:latin typeface="Times New Roman" pitchFamily="18" charset="0"/>
                <a:cs typeface="Times New Roman" pitchFamily="18" charset="0"/>
              </a:rPr>
            </a:br>
            <a:r>
              <a:rPr lang="lt-LT" i="1" dirty="0" err="1" smtClean="0">
                <a:latin typeface="Times New Roman" pitchFamily="18" charset="0"/>
                <a:cs typeface="Times New Roman" pitchFamily="18" charset="0"/>
              </a:rPr>
              <a:t>Gubriuotą</a:t>
            </a:r>
            <a:r>
              <a:rPr lang="lt-LT" i="1" dirty="0" smtClean="0">
                <a:latin typeface="Times New Roman" pitchFamily="18" charset="0"/>
                <a:cs typeface="Times New Roman" pitchFamily="18" charset="0"/>
              </a:rPr>
              <a:t> (nelygų) kartono paviršių ištepkite dažais.</a:t>
            </a:r>
            <a:br>
              <a:rPr lang="lt-LT" i="1" dirty="0" smtClean="0">
                <a:latin typeface="Times New Roman" pitchFamily="18" charset="0"/>
                <a:cs typeface="Times New Roman" pitchFamily="18" charset="0"/>
              </a:rPr>
            </a:br>
            <a:r>
              <a:rPr lang="lt-LT" i="1" dirty="0" smtClean="0">
                <a:latin typeface="Times New Roman" pitchFamily="18" charset="0"/>
                <a:cs typeface="Times New Roman" pitchFamily="18" charset="0"/>
              </a:rPr>
              <a:t>Laikydami kiaušinį už galų, paridenkite jį per kartoną.</a:t>
            </a:r>
            <a:br>
              <a:rPr lang="lt-LT" i="1" dirty="0" smtClean="0">
                <a:latin typeface="Times New Roman" pitchFamily="18" charset="0"/>
                <a:cs typeface="Times New Roman" pitchFamily="18" charset="0"/>
              </a:rPr>
            </a:br>
            <a:r>
              <a:rPr lang="lt-LT" i="1" dirty="0" smtClean="0">
                <a:latin typeface="Times New Roman" pitchFamily="18" charset="0"/>
                <a:cs typeface="Times New Roman" pitchFamily="18" charset="0"/>
              </a:rPr>
              <a:t>Palaukite kol dažai išdžius.</a:t>
            </a:r>
            <a:br>
              <a:rPr lang="lt-LT" i="1" dirty="0" smtClean="0">
                <a:latin typeface="Times New Roman" pitchFamily="18" charset="0"/>
                <a:cs typeface="Times New Roman" pitchFamily="18" charset="0"/>
              </a:rPr>
            </a:br>
            <a:r>
              <a:rPr lang="lt-LT" i="1" dirty="0" smtClean="0">
                <a:latin typeface="Times New Roman" pitchFamily="18" charset="0"/>
                <a:cs typeface="Times New Roman" pitchFamily="18" charset="0"/>
              </a:rPr>
              <a:t>Jei norite, pakartokite viską su kita spalva.</a:t>
            </a:r>
          </a:p>
          <a:p>
            <a:pPr>
              <a:buNone/>
            </a:pPr>
            <a:r>
              <a:rPr lang="lt-LT" dirty="0" smtClean="0"/>
              <a:t/>
            </a:r>
            <a:br>
              <a:rPr lang="lt-LT" dirty="0" smtClean="0"/>
            </a:br>
            <a:r>
              <a:rPr lang="lt-LT" dirty="0" smtClean="0"/>
              <a:t/>
            </a:r>
            <a:br>
              <a:rPr lang="lt-LT" dirty="0" smtClean="0"/>
            </a:br>
            <a:endParaRPr lang="lt-LT" dirty="0" smtClean="0"/>
          </a:p>
          <a:p>
            <a:endParaRPr lang="lt-L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descr="4734054_PPdZCI.jpeg"/>
          <p:cNvPicPr>
            <a:picLocks noGrp="1" noChangeAspect="1"/>
          </p:cNvPicPr>
          <p:nvPr>
            <p:ph idx="1"/>
          </p:nvPr>
        </p:nvPicPr>
        <p:blipFill>
          <a:blip r:embed="rId2" cstate="print"/>
          <a:stretch>
            <a:fillRect/>
          </a:stretch>
        </p:blipFill>
        <p:spPr>
          <a:xfrm>
            <a:off x="1191109" y="620688"/>
            <a:ext cx="7952891" cy="528867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descr="4734055_5R15Am.jpeg"/>
          <p:cNvPicPr>
            <a:picLocks noGrp="1" noChangeAspect="1"/>
          </p:cNvPicPr>
          <p:nvPr>
            <p:ph idx="1"/>
          </p:nvPr>
        </p:nvPicPr>
        <p:blipFill>
          <a:blip r:embed="rId2" cstate="print"/>
          <a:stretch>
            <a:fillRect/>
          </a:stretch>
        </p:blipFill>
        <p:spPr>
          <a:xfrm>
            <a:off x="1259632" y="476672"/>
            <a:ext cx="7602468" cy="505564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a:r>
              <a:rPr lang="lt-LT" sz="3200" i="1" dirty="0" smtClean="0">
                <a:latin typeface="Times New Roman" pitchFamily="18" charset="0"/>
                <a:cs typeface="Times New Roman" pitchFamily="18" charset="0"/>
              </a:rPr>
              <a:t>Burbulinės pakavimo plėvelės technika</a:t>
            </a:r>
            <a:r>
              <a:rPr lang="lt-LT" sz="3200" dirty="0" smtClean="0"/>
              <a:t/>
            </a:r>
            <a:br>
              <a:rPr lang="lt-LT" sz="3200" dirty="0" smtClean="0"/>
            </a:br>
            <a:endParaRPr lang="lt-LT" sz="3200" dirty="0"/>
          </a:p>
        </p:txBody>
      </p:sp>
      <p:sp>
        <p:nvSpPr>
          <p:cNvPr id="3" name="Turinio vietos rezervavimo ženklas 2"/>
          <p:cNvSpPr>
            <a:spLocks noGrp="1"/>
          </p:cNvSpPr>
          <p:nvPr>
            <p:ph idx="1"/>
          </p:nvPr>
        </p:nvSpPr>
        <p:spPr/>
        <p:txBody>
          <a:bodyPr>
            <a:normAutofit/>
          </a:bodyPr>
          <a:lstStyle/>
          <a:p>
            <a:r>
              <a:rPr lang="lt-LT" dirty="0" smtClean="0">
                <a:latin typeface="Times New Roman" pitchFamily="18" charset="0"/>
                <a:cs typeface="Times New Roman" pitchFamily="18" charset="0"/>
              </a:rPr>
              <a:t>Išvirkite ir atvėsinkite kiaušinius.</a:t>
            </a:r>
            <a:br>
              <a:rPr lang="lt-LT" dirty="0" smtClean="0">
                <a:latin typeface="Times New Roman" pitchFamily="18" charset="0"/>
                <a:cs typeface="Times New Roman" pitchFamily="18" charset="0"/>
              </a:rPr>
            </a:br>
            <a:r>
              <a:rPr lang="lt-LT" dirty="0" smtClean="0">
                <a:latin typeface="Times New Roman" pitchFamily="18" charset="0"/>
                <a:cs typeface="Times New Roman" pitchFamily="18" charset="0"/>
              </a:rPr>
              <a:t>Dažais ištepkite burbulinės pakavimo juostos paviršių.</a:t>
            </a:r>
            <a:br>
              <a:rPr lang="lt-LT" dirty="0" smtClean="0">
                <a:latin typeface="Times New Roman" pitchFamily="18" charset="0"/>
                <a:cs typeface="Times New Roman" pitchFamily="18" charset="0"/>
              </a:rPr>
            </a:br>
            <a:r>
              <a:rPr lang="lt-LT" dirty="0" smtClean="0">
                <a:latin typeface="Times New Roman" pitchFamily="18" charset="0"/>
                <a:cs typeface="Times New Roman" pitchFamily="18" charset="0"/>
              </a:rPr>
              <a:t>Laikydami kiaušinį už galų, paridenkite jį per dažais išteptą plotą.</a:t>
            </a:r>
            <a:br>
              <a:rPr lang="lt-LT" dirty="0" smtClean="0">
                <a:latin typeface="Times New Roman" pitchFamily="18" charset="0"/>
                <a:cs typeface="Times New Roman" pitchFamily="18" charset="0"/>
              </a:rPr>
            </a:br>
            <a:r>
              <a:rPr lang="lt-LT" dirty="0" smtClean="0">
                <a:latin typeface="Times New Roman" pitchFamily="18" charset="0"/>
                <a:cs typeface="Times New Roman" pitchFamily="18" charset="0"/>
              </a:rPr>
              <a:t>Palaukite, kol dažai išdžius.</a:t>
            </a:r>
            <a:br>
              <a:rPr lang="lt-LT" dirty="0" smtClean="0">
                <a:latin typeface="Times New Roman" pitchFamily="18" charset="0"/>
                <a:cs typeface="Times New Roman" pitchFamily="18" charset="0"/>
              </a:rPr>
            </a:br>
            <a:r>
              <a:rPr lang="lt-LT" dirty="0" smtClean="0">
                <a:latin typeface="Times New Roman" pitchFamily="18" charset="0"/>
                <a:cs typeface="Times New Roman" pitchFamily="18" charset="0"/>
              </a:rPr>
              <a:t>Jei norite, pakartokite viską su kita spalva.</a:t>
            </a:r>
          </a:p>
          <a:p>
            <a:pPr>
              <a:buNone/>
            </a:pPr>
            <a:r>
              <a:rPr lang="lt-LT" dirty="0" smtClean="0"/>
              <a:t/>
            </a:r>
            <a:br>
              <a:rPr lang="lt-LT" dirty="0" smtClean="0"/>
            </a:br>
            <a:endParaRPr lang="lt-LT" dirty="0" smtClean="0"/>
          </a:p>
          <a:p>
            <a:endParaRPr lang="lt-LT"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descr="4734056_T2oW26.jpeg"/>
          <p:cNvPicPr>
            <a:picLocks noGrp="1" noChangeAspect="1"/>
          </p:cNvPicPr>
          <p:nvPr>
            <p:ph idx="1"/>
          </p:nvPr>
        </p:nvPicPr>
        <p:blipFill>
          <a:blip r:embed="rId2" cstate="print"/>
          <a:stretch>
            <a:fillRect/>
          </a:stretch>
        </p:blipFill>
        <p:spPr>
          <a:xfrm>
            <a:off x="1331640" y="548680"/>
            <a:ext cx="7226932" cy="509907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iksmo mygtukas: pasirinktinis 3">
            <a:hlinkClick r:id="rId2" action="ppaction://hlinksldjump" highlightClick="1"/>
          </p:cNvPr>
          <p:cNvSpPr/>
          <p:nvPr/>
        </p:nvSpPr>
        <p:spPr>
          <a:xfrm>
            <a:off x="0" y="0"/>
            <a:ext cx="9144000" cy="1440160"/>
          </a:xfrm>
          <a:prstGeom prst="actionButtonBlank">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tlCol="0" anchor="ctr"/>
          <a:lstStyle/>
          <a:p>
            <a:pPr algn="ctr"/>
            <a:r>
              <a:rPr lang="lt-LT"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Apie </a:t>
            </a:r>
            <a:r>
              <a:rPr lang="lt-LT"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Šv.Velykas</a:t>
            </a:r>
            <a:endParaRPr lang="lt-LT"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Veiksmo mygtukas: pasirinktinis 5">
            <a:hlinkClick r:id="rId3" action="ppaction://hlinksldjump" highlightClick="1"/>
          </p:cNvPr>
          <p:cNvSpPr/>
          <p:nvPr/>
        </p:nvSpPr>
        <p:spPr>
          <a:xfrm>
            <a:off x="0" y="1412776"/>
            <a:ext cx="9144000" cy="1800200"/>
          </a:xfrm>
          <a:prstGeom prst="actionButtonBlank">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lt-LT"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Margučiai iš popieriaus</a:t>
            </a:r>
            <a:endParaRPr lang="lt-LT"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Veiksmo mygtukas: pasirinktinis 6">
            <a:hlinkClick r:id="rId4" action="ppaction://hlinksldjump" highlightClick="1"/>
          </p:cNvPr>
          <p:cNvSpPr/>
          <p:nvPr/>
        </p:nvSpPr>
        <p:spPr>
          <a:xfrm>
            <a:off x="0" y="3212976"/>
            <a:ext cx="9144000" cy="1584176"/>
          </a:xfrm>
          <a:prstGeom prst="actionButtonBlank">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lt-LT"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Kiaušinių dažymas</a:t>
            </a:r>
            <a:endParaRPr lang="lt-LT"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Veiksmo mygtukas: pasirinktinis 7">
            <a:hlinkClick r:id="rId5" action="ppaction://hlinksldjump" highlightClick="1"/>
          </p:cNvPr>
          <p:cNvSpPr/>
          <p:nvPr/>
        </p:nvSpPr>
        <p:spPr>
          <a:xfrm>
            <a:off x="0" y="4797152"/>
            <a:ext cx="9144000" cy="2060848"/>
          </a:xfrm>
          <a:prstGeom prst="actionButtonBlank">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lt-L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 </a:t>
            </a:r>
            <a:r>
              <a:rPr lang="lt-LT" sz="3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Šv.Velykomis</a:t>
            </a:r>
            <a:r>
              <a:rPr lang="lt-L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lt-LT"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pPr algn="ctr"/>
            <a:r>
              <a:rPr lang="lt-LT" sz="3600" i="1" dirty="0" smtClean="0">
                <a:latin typeface="Times New Roman" pitchFamily="18" charset="0"/>
                <a:cs typeface="Times New Roman" pitchFamily="18" charset="0"/>
              </a:rPr>
              <a:t>Kepimo folijos technika</a:t>
            </a:r>
            <a:r>
              <a:rPr lang="lt-LT" dirty="0" smtClean="0"/>
              <a:t/>
            </a:r>
            <a:br>
              <a:rPr lang="lt-LT" dirty="0" smtClean="0"/>
            </a:br>
            <a:endParaRPr lang="lt-LT" dirty="0"/>
          </a:p>
        </p:txBody>
      </p:sp>
      <p:sp>
        <p:nvSpPr>
          <p:cNvPr id="3" name="Turinio vietos rezervavimo ženklas 2"/>
          <p:cNvSpPr>
            <a:spLocks noGrp="1"/>
          </p:cNvSpPr>
          <p:nvPr>
            <p:ph idx="1"/>
          </p:nvPr>
        </p:nvSpPr>
        <p:spPr/>
        <p:txBody>
          <a:bodyPr>
            <a:normAutofit lnSpcReduction="10000"/>
          </a:bodyPr>
          <a:lstStyle/>
          <a:p>
            <a:r>
              <a:rPr lang="lt-LT" dirty="0" smtClean="0">
                <a:latin typeface="Times New Roman" pitchFamily="18" charset="0"/>
                <a:cs typeface="Times New Roman" pitchFamily="18" charset="0"/>
              </a:rPr>
              <a:t>Išvirkite ir atvėsinkite kiaušinius.</a:t>
            </a:r>
            <a:br>
              <a:rPr lang="lt-LT" dirty="0" smtClean="0">
                <a:latin typeface="Times New Roman" pitchFamily="18" charset="0"/>
                <a:cs typeface="Times New Roman" pitchFamily="18" charset="0"/>
              </a:rPr>
            </a:br>
            <a:r>
              <a:rPr lang="lt-LT" dirty="0" smtClean="0">
                <a:latin typeface="Times New Roman" pitchFamily="18" charset="0"/>
                <a:cs typeface="Times New Roman" pitchFamily="18" charset="0"/>
              </a:rPr>
              <a:t>Suglamžykite ir dažais ištepkite didesnį kepimo folijos gabalą.</a:t>
            </a:r>
            <a:br>
              <a:rPr lang="lt-LT" dirty="0" smtClean="0">
                <a:latin typeface="Times New Roman" pitchFamily="18" charset="0"/>
                <a:cs typeface="Times New Roman" pitchFamily="18" charset="0"/>
              </a:rPr>
            </a:br>
            <a:r>
              <a:rPr lang="lt-LT" dirty="0" smtClean="0">
                <a:latin typeface="Times New Roman" pitchFamily="18" charset="0"/>
                <a:cs typeface="Times New Roman" pitchFamily="18" charset="0"/>
              </a:rPr>
              <a:t>Švelniai įvyniokite kiaušinį į foliją ir šiek tiek suspauskite.</a:t>
            </a:r>
            <a:br>
              <a:rPr lang="lt-LT" dirty="0" smtClean="0">
                <a:latin typeface="Times New Roman" pitchFamily="18" charset="0"/>
                <a:cs typeface="Times New Roman" pitchFamily="18" charset="0"/>
              </a:rPr>
            </a:br>
            <a:r>
              <a:rPr lang="lt-LT" dirty="0" smtClean="0">
                <a:latin typeface="Times New Roman" pitchFamily="18" charset="0"/>
                <a:cs typeface="Times New Roman" pitchFamily="18" charset="0"/>
              </a:rPr>
              <a:t>Išimkite kiaušinį ir palikite išdžiūti.</a:t>
            </a:r>
            <a:br>
              <a:rPr lang="lt-LT" dirty="0" smtClean="0">
                <a:latin typeface="Times New Roman" pitchFamily="18" charset="0"/>
                <a:cs typeface="Times New Roman" pitchFamily="18" charset="0"/>
              </a:rPr>
            </a:br>
            <a:r>
              <a:rPr lang="lt-LT" dirty="0" smtClean="0">
                <a:latin typeface="Times New Roman" pitchFamily="18" charset="0"/>
                <a:cs typeface="Times New Roman" pitchFamily="18" charset="0"/>
              </a:rPr>
              <a:t>Jei norite, pakartokite viską su kita spalva.</a:t>
            </a:r>
          </a:p>
          <a:p>
            <a:pPr>
              <a:buNone/>
            </a:pPr>
            <a:r>
              <a:rPr lang="lt-LT" dirty="0" smtClean="0">
                <a:latin typeface="Times New Roman" pitchFamily="18" charset="0"/>
                <a:cs typeface="Times New Roman" pitchFamily="18" charset="0"/>
              </a:rPr>
              <a:t/>
            </a:r>
            <a:br>
              <a:rPr lang="lt-LT" dirty="0" smtClean="0">
                <a:latin typeface="Times New Roman" pitchFamily="18" charset="0"/>
                <a:cs typeface="Times New Roman" pitchFamily="18" charset="0"/>
              </a:rPr>
            </a:br>
            <a:r>
              <a:rPr lang="lt-LT" dirty="0" smtClean="0"/>
              <a:t/>
            </a:r>
            <a:br>
              <a:rPr lang="lt-LT" dirty="0" smtClean="0"/>
            </a:br>
            <a:endParaRPr lang="lt-LT" dirty="0" smtClean="0"/>
          </a:p>
          <a:p>
            <a:endParaRPr lang="lt-LT"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descr="4734057_LGw0yM.jpeg"/>
          <p:cNvPicPr>
            <a:picLocks noGrp="1" noChangeAspect="1"/>
          </p:cNvPicPr>
          <p:nvPr>
            <p:ph idx="1"/>
          </p:nvPr>
        </p:nvPicPr>
        <p:blipFill>
          <a:blip r:embed="rId2" cstate="print"/>
          <a:stretch>
            <a:fillRect/>
          </a:stretch>
        </p:blipFill>
        <p:spPr>
          <a:xfrm>
            <a:off x="1259632" y="620688"/>
            <a:ext cx="6774166" cy="49685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descr="4734058_XZgjF0.jpeg"/>
          <p:cNvPicPr>
            <a:picLocks noGrp="1" noChangeAspect="1"/>
          </p:cNvPicPr>
          <p:nvPr>
            <p:ph idx="1"/>
          </p:nvPr>
        </p:nvPicPr>
        <p:blipFill>
          <a:blip r:embed="rId2" cstate="print"/>
          <a:stretch>
            <a:fillRect/>
          </a:stretch>
        </p:blipFill>
        <p:spPr>
          <a:xfrm>
            <a:off x="1403648" y="548680"/>
            <a:ext cx="7383896" cy="54726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pPr algn="ctr"/>
            <a:r>
              <a:rPr lang="lt-LT" sz="3600" i="1" dirty="0" smtClean="0">
                <a:latin typeface="Times New Roman" pitchFamily="18" charset="0"/>
                <a:cs typeface="Times New Roman" pitchFamily="18" charset="0"/>
              </a:rPr>
              <a:t>Lipnios juostos technika</a:t>
            </a:r>
            <a:r>
              <a:rPr lang="lt-LT" dirty="0" smtClean="0"/>
              <a:t/>
            </a:r>
            <a:br>
              <a:rPr lang="lt-LT" dirty="0" smtClean="0"/>
            </a:br>
            <a:endParaRPr lang="lt-LT" dirty="0"/>
          </a:p>
        </p:txBody>
      </p:sp>
      <p:sp>
        <p:nvSpPr>
          <p:cNvPr id="3" name="Turinio vietos rezervavimo ženklas 2"/>
          <p:cNvSpPr>
            <a:spLocks noGrp="1"/>
          </p:cNvSpPr>
          <p:nvPr>
            <p:ph idx="1"/>
          </p:nvPr>
        </p:nvSpPr>
        <p:spPr>
          <a:xfrm>
            <a:off x="1435608" y="1052736"/>
            <a:ext cx="7498080" cy="5195664"/>
          </a:xfrm>
        </p:spPr>
        <p:txBody>
          <a:bodyPr>
            <a:normAutofit fontScale="62500" lnSpcReduction="20000"/>
          </a:bodyPr>
          <a:lstStyle/>
          <a:p>
            <a:r>
              <a:rPr lang="lt-LT" sz="3400" dirty="0" smtClean="0">
                <a:latin typeface="Times New Roman" pitchFamily="18" charset="0"/>
                <a:cs typeface="Times New Roman" pitchFamily="18" charset="0"/>
              </a:rPr>
              <a:t>Išvirkite ir atvėsinkite kiaušinius.</a:t>
            </a:r>
            <a:br>
              <a:rPr lang="lt-LT" sz="3400" dirty="0" smtClean="0">
                <a:latin typeface="Times New Roman" pitchFamily="18" charset="0"/>
                <a:cs typeface="Times New Roman" pitchFamily="18" charset="0"/>
              </a:rPr>
            </a:br>
            <a:r>
              <a:rPr lang="lt-LT" sz="3400" dirty="0" smtClean="0">
                <a:latin typeface="Times New Roman" pitchFamily="18" charset="0"/>
                <a:cs typeface="Times New Roman" pitchFamily="18" charset="0"/>
              </a:rPr>
              <a:t>Su izoliacine juosta sukurkite kiaušinio raštą, pavyzdžiui, apvyniokite jį spirale.</a:t>
            </a:r>
          </a:p>
          <a:p>
            <a:r>
              <a:rPr lang="lt-LT" sz="3400" dirty="0" smtClean="0">
                <a:latin typeface="Times New Roman" pitchFamily="18" charset="0"/>
                <a:cs typeface="Times New Roman" pitchFamily="18" charset="0"/>
              </a:rPr>
              <a:t>Panardinkite kiaušinį į dažų tirpalą, pavyzdžiui geltoną, palaukite, kol įgaus norimą atspalvį.</a:t>
            </a:r>
          </a:p>
          <a:p>
            <a:r>
              <a:rPr lang="lt-LT" sz="3400" dirty="0" smtClean="0">
                <a:latin typeface="Times New Roman" pitchFamily="18" charset="0"/>
                <a:cs typeface="Times New Roman" pitchFamily="18" charset="0"/>
              </a:rPr>
              <a:t>Nusausinkite kiaušinį popieriniu rankšluosčiu ir nulupkite izoliacinę juostą.</a:t>
            </a:r>
          </a:p>
          <a:p>
            <a:r>
              <a:rPr lang="lt-LT" sz="3400" dirty="0" smtClean="0">
                <a:latin typeface="Times New Roman" pitchFamily="18" charset="0"/>
                <a:cs typeface="Times New Roman" pitchFamily="18" charset="0"/>
              </a:rPr>
              <a:t>Užklijuokite kitą, tokio paties dydžio izoliacinės juostos gabaliuką. Jei iš pradžių vyniojote spirale, dabar vyniokite taip pat tik priešinga kryptimi.</a:t>
            </a:r>
          </a:p>
          <a:p>
            <a:r>
              <a:rPr lang="lt-LT" sz="3400" dirty="0" smtClean="0">
                <a:latin typeface="Times New Roman" pitchFamily="18" charset="0"/>
                <a:cs typeface="Times New Roman" pitchFamily="18" charset="0"/>
              </a:rPr>
              <a:t>Panardinkite kiaušinį į kitos spalvos dažų tirpalą, pavyzdžiui, mėlyną ir palaukite, kol įgaus norimą atspalvį.</a:t>
            </a:r>
          </a:p>
          <a:p>
            <a:r>
              <a:rPr lang="lt-LT" sz="3400" dirty="0" smtClean="0">
                <a:latin typeface="Times New Roman" pitchFamily="18" charset="0"/>
                <a:cs typeface="Times New Roman" pitchFamily="18" charset="0"/>
              </a:rPr>
              <a:t>Dar kartą nusausinkite kiaušinį ir nulupkite izoliacinę juostą.</a:t>
            </a:r>
          </a:p>
          <a:p>
            <a:r>
              <a:rPr lang="lt-LT" sz="3400" dirty="0" smtClean="0">
                <a:latin typeface="Times New Roman" pitchFamily="18" charset="0"/>
                <a:cs typeface="Times New Roman" pitchFamily="18" charset="0"/>
              </a:rPr>
              <a:t>Jei norite, pridėkite ranka rašytų užrašu.</a:t>
            </a:r>
          </a:p>
          <a:p>
            <a:pPr>
              <a:buNone/>
            </a:pPr>
            <a:r>
              <a:rPr lang="lt-LT" dirty="0" smtClean="0"/>
              <a:t/>
            </a:r>
            <a:br>
              <a:rPr lang="lt-LT" dirty="0" smtClean="0"/>
            </a:br>
            <a:r>
              <a:rPr lang="lt-LT" dirty="0" smtClean="0"/>
              <a:t/>
            </a:r>
            <a:br>
              <a:rPr lang="lt-LT" dirty="0" smtClean="0"/>
            </a:br>
            <a:endParaRPr lang="lt-LT" dirty="0" smtClean="0"/>
          </a:p>
          <a:p>
            <a:endParaRPr lang="lt-L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descr="4734059_pnEiJY.jpeg"/>
          <p:cNvPicPr>
            <a:picLocks noGrp="1" noChangeAspect="1"/>
          </p:cNvPicPr>
          <p:nvPr>
            <p:ph idx="1"/>
          </p:nvPr>
        </p:nvPicPr>
        <p:blipFill>
          <a:blip r:embed="rId2" cstate="print"/>
          <a:stretch>
            <a:fillRect/>
          </a:stretch>
        </p:blipFill>
        <p:spPr>
          <a:xfrm>
            <a:off x="1115615" y="404664"/>
            <a:ext cx="7726803" cy="51125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descr="4734060_F1Xksm.jpeg"/>
          <p:cNvPicPr>
            <a:picLocks noGrp="1" noChangeAspect="1"/>
          </p:cNvPicPr>
          <p:nvPr>
            <p:ph idx="1"/>
          </p:nvPr>
        </p:nvPicPr>
        <p:blipFill>
          <a:blip r:embed="rId2" cstate="print"/>
          <a:stretch>
            <a:fillRect/>
          </a:stretch>
        </p:blipFill>
        <p:spPr>
          <a:xfrm>
            <a:off x="1475655" y="692696"/>
            <a:ext cx="7146659" cy="475252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descr="4734061_usf8sH.jpeg"/>
          <p:cNvPicPr>
            <a:picLocks noGrp="1" noChangeAspect="1"/>
          </p:cNvPicPr>
          <p:nvPr>
            <p:ph idx="1"/>
          </p:nvPr>
        </p:nvPicPr>
        <p:blipFill>
          <a:blip r:embed="rId2" cstate="print"/>
          <a:stretch>
            <a:fillRect/>
          </a:stretch>
        </p:blipFill>
        <p:spPr>
          <a:xfrm>
            <a:off x="1691680" y="548680"/>
            <a:ext cx="6859709" cy="504056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pPr algn="ctr"/>
            <a:r>
              <a:rPr lang="lt-LT" sz="3600" b="1" dirty="0" smtClean="0">
                <a:latin typeface="Times New Roman" pitchFamily="18" charset="0"/>
                <a:cs typeface="Times New Roman" pitchFamily="18" charset="0"/>
              </a:rPr>
              <a:t>Šilko technika</a:t>
            </a:r>
            <a:r>
              <a:rPr lang="lt-LT" dirty="0" smtClean="0"/>
              <a:t/>
            </a:r>
            <a:br>
              <a:rPr lang="lt-LT" dirty="0" smtClean="0"/>
            </a:br>
            <a:endParaRPr lang="lt-LT" dirty="0"/>
          </a:p>
        </p:txBody>
      </p:sp>
      <p:sp>
        <p:nvSpPr>
          <p:cNvPr id="3" name="Turinio vietos rezervavimo ženklas 2"/>
          <p:cNvSpPr>
            <a:spLocks noGrp="1"/>
          </p:cNvSpPr>
          <p:nvPr>
            <p:ph idx="1"/>
          </p:nvPr>
        </p:nvSpPr>
        <p:spPr>
          <a:xfrm>
            <a:off x="1435608" y="1196752"/>
            <a:ext cx="7498080" cy="5051648"/>
          </a:xfrm>
        </p:spPr>
        <p:txBody>
          <a:bodyPr>
            <a:normAutofit fontScale="40000" lnSpcReduction="20000"/>
          </a:bodyPr>
          <a:lstStyle/>
          <a:p>
            <a:endParaRPr lang="lt-LT" dirty="0" smtClean="0"/>
          </a:p>
          <a:p>
            <a:r>
              <a:rPr lang="lt-LT" sz="5900" dirty="0" smtClean="0">
                <a:latin typeface="Times New Roman" pitchFamily="18" charset="0"/>
                <a:cs typeface="Times New Roman" pitchFamily="18" charset="0"/>
              </a:rPr>
              <a:t>Išardykite kaklaraištį ar skarelę – reikės tik šilkinės dalies.</a:t>
            </a:r>
          </a:p>
          <a:p>
            <a:r>
              <a:rPr lang="lt-LT" sz="5900" dirty="0" smtClean="0">
                <a:latin typeface="Times New Roman" pitchFamily="18" charset="0"/>
                <a:cs typeface="Times New Roman" pitchFamily="18" charset="0"/>
              </a:rPr>
              <a:t>Kambario temperatūroje palaikytą kiaušinį stipriai į vyniokite į šilkinę medžiagą, galus užriškite, kaip saldainį.</a:t>
            </a:r>
          </a:p>
          <a:p>
            <a:r>
              <a:rPr lang="lt-LT" sz="5900" dirty="0" smtClean="0">
                <a:latin typeface="Times New Roman" pitchFamily="18" charset="0"/>
                <a:cs typeface="Times New Roman" pitchFamily="18" charset="0"/>
              </a:rPr>
              <a:t>Įvyniokite kiaušinį į medvilnės ar lino skiautę ir iš visų pusių stipriai apvyniokite siūlu.</a:t>
            </a:r>
          </a:p>
          <a:p>
            <a:r>
              <a:rPr lang="lt-LT" sz="5900" dirty="0" smtClean="0">
                <a:latin typeface="Times New Roman" pitchFamily="18" charset="0"/>
                <a:cs typeface="Times New Roman" pitchFamily="18" charset="0"/>
              </a:rPr>
              <a:t>Apvyniotą kiaušinį įdėkite į paruoštą tirpalą ir virkite 25 – 30 minučių.</a:t>
            </a:r>
          </a:p>
          <a:p>
            <a:r>
              <a:rPr lang="lt-LT" sz="5900" dirty="0" smtClean="0">
                <a:latin typeface="Times New Roman" pitchFamily="18" charset="0"/>
                <a:cs typeface="Times New Roman" pitchFamily="18" charset="0"/>
              </a:rPr>
              <a:t>Atvėsinkite tame pačiame vandenyje.</a:t>
            </a:r>
          </a:p>
          <a:p>
            <a:r>
              <a:rPr lang="lt-LT" sz="5900" dirty="0" smtClean="0">
                <a:latin typeface="Times New Roman" pitchFamily="18" charset="0"/>
                <a:cs typeface="Times New Roman" pitchFamily="18" charset="0"/>
              </a:rPr>
              <a:t>Atvėsusius kiaušinius išvyniokite ir patepkite aliejumi.</a:t>
            </a:r>
          </a:p>
          <a:p>
            <a:pPr>
              <a:buNone/>
            </a:pPr>
            <a:r>
              <a:rPr lang="lt-LT" dirty="0" smtClean="0"/>
              <a:t/>
            </a:r>
            <a:br>
              <a:rPr lang="lt-LT" dirty="0" smtClean="0"/>
            </a:br>
            <a:r>
              <a:rPr lang="lt-LT" dirty="0" smtClean="0"/>
              <a:t/>
            </a:r>
            <a:br>
              <a:rPr lang="lt-LT" dirty="0" smtClean="0"/>
            </a:br>
            <a:endParaRPr lang="lt-LT" dirty="0" smtClean="0"/>
          </a:p>
          <a:p>
            <a:endParaRPr lang="lt-LT"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descr="4734062_fFzRol.jpeg"/>
          <p:cNvPicPr>
            <a:picLocks noGrp="1" noChangeAspect="1"/>
          </p:cNvPicPr>
          <p:nvPr>
            <p:ph idx="1"/>
          </p:nvPr>
        </p:nvPicPr>
        <p:blipFill>
          <a:blip r:embed="rId2" cstate="print"/>
          <a:stretch>
            <a:fillRect/>
          </a:stretch>
        </p:blipFill>
        <p:spPr>
          <a:xfrm>
            <a:off x="1043608" y="332656"/>
            <a:ext cx="7796355" cy="51845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descr="4734063_u6vWWz.jpeg"/>
          <p:cNvPicPr>
            <a:picLocks noGrp="1" noChangeAspect="1"/>
          </p:cNvPicPr>
          <p:nvPr>
            <p:ph idx="1"/>
          </p:nvPr>
        </p:nvPicPr>
        <p:blipFill>
          <a:blip r:embed="rId2" cstate="print"/>
          <a:stretch>
            <a:fillRect/>
          </a:stretch>
        </p:blipFill>
        <p:spPr>
          <a:xfrm>
            <a:off x="1403648" y="476672"/>
            <a:ext cx="7363224" cy="48965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1115616" y="620688"/>
            <a:ext cx="7818072" cy="5627712"/>
          </a:xfrm>
        </p:spPr>
        <p:txBody>
          <a:bodyPr>
            <a:normAutofit/>
          </a:bodyPr>
          <a:lstStyle/>
          <a:p>
            <a:pPr algn="just">
              <a:buNone/>
            </a:pPr>
            <a:r>
              <a:rPr lang="lt-LT" dirty="0" smtClean="0">
                <a:latin typeface="Times New Roman" pitchFamily="18" charset="0"/>
                <a:cs typeface="Times New Roman" pitchFamily="18" charset="0"/>
              </a:rPr>
              <a:t>    </a:t>
            </a:r>
            <a:r>
              <a:rPr lang="lt-LT" i="1" dirty="0" smtClean="0">
                <a:latin typeface="Times New Roman" pitchFamily="18" charset="0"/>
                <a:cs typeface="Times New Roman" pitchFamily="18" charset="0"/>
              </a:rPr>
              <a:t>Velykos krikščionims yra Kristaus prisikėlimo šventė. Velykų data, nustatoma pagal mėnulio kalendorių, todėl jinai gali kisti nuo kovo 22 iki balandžio 25 dienos.</a:t>
            </a:r>
            <a:endParaRPr lang="lt-LT" dirty="0" smtClean="0">
              <a:latin typeface="Times New Roman" pitchFamily="18" charset="0"/>
              <a:cs typeface="Times New Roman" pitchFamily="18" charset="0"/>
            </a:endParaRPr>
          </a:p>
          <a:p>
            <a:pPr algn="just">
              <a:buNone/>
            </a:pPr>
            <a:r>
              <a:rPr lang="lt-LT" i="1" dirty="0" smtClean="0">
                <a:latin typeface="Times New Roman" pitchFamily="18" charset="0"/>
                <a:cs typeface="Times New Roman" pitchFamily="18" charset="0"/>
              </a:rPr>
              <a:t>     Velykų šventimas prasidėdavo Verbų sekmadienį (savaitė iki Velykų dienos), kuomet žmonės su verbomis traukdavo į bažnyčią. Su pašventintomis verbomis visi skubėdavo pas namiškius, tikėdamiesi užtikti juos lovoje ir išplakti. </a:t>
            </a:r>
            <a:endParaRPr lang="lt-LT"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descr="4734064_EAvUrw.jpeg"/>
          <p:cNvPicPr>
            <a:picLocks noGrp="1" noChangeAspect="1"/>
          </p:cNvPicPr>
          <p:nvPr>
            <p:ph idx="1"/>
          </p:nvPr>
        </p:nvPicPr>
        <p:blipFill>
          <a:blip r:embed="rId2" cstate="print"/>
          <a:stretch>
            <a:fillRect/>
          </a:stretch>
        </p:blipFill>
        <p:spPr>
          <a:xfrm>
            <a:off x="1331639" y="692696"/>
            <a:ext cx="7146659" cy="475252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descr="4734065_ONE4og.jpeg"/>
          <p:cNvPicPr>
            <a:picLocks noGrp="1" noChangeAspect="1"/>
          </p:cNvPicPr>
          <p:nvPr>
            <p:ph idx="1"/>
          </p:nvPr>
        </p:nvPicPr>
        <p:blipFill>
          <a:blip r:embed="rId2" cstate="print"/>
          <a:stretch>
            <a:fillRect/>
          </a:stretch>
        </p:blipFill>
        <p:spPr>
          <a:xfrm>
            <a:off x="1331639" y="332656"/>
            <a:ext cx="7579789" cy="504056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a:r>
              <a:rPr lang="lt-LT" sz="3200" i="1" dirty="0" smtClean="0">
                <a:latin typeface="Times New Roman" pitchFamily="18" charset="0"/>
                <a:cs typeface="Times New Roman" pitchFamily="18" charset="0"/>
              </a:rPr>
              <a:t>Spalvinga ir kvapni vaškinių kreidelių technika</a:t>
            </a:r>
            <a:endParaRPr lang="lt-LT" sz="3200" i="1" dirty="0">
              <a:latin typeface="Times New Roman" pitchFamily="18" charset="0"/>
              <a:cs typeface="Times New Roman" pitchFamily="18" charset="0"/>
            </a:endParaRPr>
          </a:p>
        </p:txBody>
      </p:sp>
      <p:sp>
        <p:nvSpPr>
          <p:cNvPr id="3" name="Turinio vietos rezervavimo ženklas 2"/>
          <p:cNvSpPr>
            <a:spLocks noGrp="1"/>
          </p:cNvSpPr>
          <p:nvPr>
            <p:ph idx="1"/>
          </p:nvPr>
        </p:nvSpPr>
        <p:spPr/>
        <p:txBody>
          <a:bodyPr>
            <a:normAutofit fontScale="92500" lnSpcReduction="20000"/>
          </a:bodyPr>
          <a:lstStyle/>
          <a:p>
            <a:r>
              <a:rPr lang="lt-LT" sz="3500" dirty="0" smtClean="0">
                <a:latin typeface="Times New Roman" pitchFamily="18" charset="0"/>
                <a:cs typeface="Times New Roman" pitchFamily="18" charset="0"/>
              </a:rPr>
              <a:t>Išvirkite kiaušinius (neatvėsinkite).</a:t>
            </a:r>
            <a:br>
              <a:rPr lang="lt-LT" sz="3500" dirty="0" smtClean="0">
                <a:latin typeface="Times New Roman" pitchFamily="18" charset="0"/>
                <a:cs typeface="Times New Roman" pitchFamily="18" charset="0"/>
              </a:rPr>
            </a:br>
            <a:r>
              <a:rPr lang="lt-LT" sz="3500" dirty="0" smtClean="0">
                <a:latin typeface="Times New Roman" pitchFamily="18" charset="0"/>
                <a:cs typeface="Times New Roman" pitchFamily="18" charset="0"/>
              </a:rPr>
              <a:t>Kad neatvėstų ir būtų sausi, galite laikyti karštoje orkaitėje.</a:t>
            </a:r>
            <a:br>
              <a:rPr lang="lt-LT" sz="3500" dirty="0" smtClean="0">
                <a:latin typeface="Times New Roman" pitchFamily="18" charset="0"/>
                <a:cs typeface="Times New Roman" pitchFamily="18" charset="0"/>
              </a:rPr>
            </a:br>
            <a:r>
              <a:rPr lang="lt-LT" sz="3500" dirty="0" smtClean="0">
                <a:latin typeface="Times New Roman" pitchFamily="18" charset="0"/>
                <a:cs typeface="Times New Roman" pitchFamily="18" charset="0"/>
              </a:rPr>
              <a:t>Kreidele pieškite ant karšto kiaušinio – kreidelė ims lydytis.</a:t>
            </a:r>
            <a:br>
              <a:rPr lang="lt-LT" sz="3500" dirty="0" smtClean="0">
                <a:latin typeface="Times New Roman" pitchFamily="18" charset="0"/>
                <a:cs typeface="Times New Roman" pitchFamily="18" charset="0"/>
              </a:rPr>
            </a:br>
            <a:r>
              <a:rPr lang="lt-LT" sz="3500" dirty="0" smtClean="0">
                <a:latin typeface="Times New Roman" pitchFamily="18" charset="0"/>
                <a:cs typeface="Times New Roman" pitchFamily="18" charset="0"/>
              </a:rPr>
              <a:t>Ant kiaušinio galite barstyti ir kreidelių drožles.</a:t>
            </a:r>
            <a:br>
              <a:rPr lang="lt-LT" sz="3500" dirty="0" smtClean="0">
                <a:latin typeface="Times New Roman" pitchFamily="18" charset="0"/>
                <a:cs typeface="Times New Roman" pitchFamily="18" charset="0"/>
              </a:rPr>
            </a:br>
            <a:r>
              <a:rPr lang="lt-LT" sz="3500" dirty="0" smtClean="0">
                <a:latin typeface="Times New Roman" pitchFamily="18" charset="0"/>
                <a:cs typeface="Times New Roman" pitchFamily="18" charset="0"/>
              </a:rPr>
              <a:t>Kreidele išmargintus kiaušinius palikite atvėsti.</a:t>
            </a:r>
          </a:p>
          <a:p>
            <a:pPr>
              <a:buNone/>
            </a:pPr>
            <a:r>
              <a:rPr lang="lt-LT" dirty="0" smtClean="0"/>
              <a:t/>
            </a:r>
            <a:br>
              <a:rPr lang="lt-LT" dirty="0" smtClean="0"/>
            </a:br>
            <a:r>
              <a:rPr lang="lt-LT" dirty="0" smtClean="0"/>
              <a:t/>
            </a:r>
            <a:br>
              <a:rPr lang="lt-LT" dirty="0" smtClean="0"/>
            </a:br>
            <a:endParaRPr lang="lt-LT" dirty="0" smtClean="0"/>
          </a:p>
          <a:p>
            <a:endParaRPr lang="lt-LT"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descr="4734067_jUWcvm.jpeg"/>
          <p:cNvPicPr>
            <a:picLocks noGrp="1" noChangeAspect="1"/>
          </p:cNvPicPr>
          <p:nvPr>
            <p:ph idx="1"/>
          </p:nvPr>
        </p:nvPicPr>
        <p:blipFill>
          <a:blip r:embed="rId2" cstate="print"/>
          <a:stretch>
            <a:fillRect/>
          </a:stretch>
        </p:blipFill>
        <p:spPr>
          <a:xfrm>
            <a:off x="1763687" y="692696"/>
            <a:ext cx="7254941" cy="48245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descr="4734068_lvgG4x.jpeg"/>
          <p:cNvPicPr>
            <a:picLocks noGrp="1" noChangeAspect="1"/>
          </p:cNvPicPr>
          <p:nvPr>
            <p:ph idx="1"/>
          </p:nvPr>
        </p:nvPicPr>
        <p:blipFill>
          <a:blip r:embed="rId2" cstate="print"/>
          <a:stretch>
            <a:fillRect/>
          </a:stretch>
        </p:blipFill>
        <p:spPr>
          <a:xfrm>
            <a:off x="1259632" y="548680"/>
            <a:ext cx="7704856" cy="525658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a:r>
              <a:rPr lang="lt-LT" sz="3200" i="1" dirty="0" smtClean="0">
                <a:effectLst/>
                <a:latin typeface="Times New Roman" pitchFamily="18" charset="0"/>
                <a:cs typeface="Times New Roman" pitchFamily="18" charset="0"/>
              </a:rPr>
              <a:t>Neįprasta skutimosi putų technika</a:t>
            </a:r>
            <a:br>
              <a:rPr lang="lt-LT" sz="3200" i="1" dirty="0" smtClean="0">
                <a:effectLst/>
                <a:latin typeface="Times New Roman" pitchFamily="18" charset="0"/>
                <a:cs typeface="Times New Roman" pitchFamily="18" charset="0"/>
              </a:rPr>
            </a:br>
            <a:endParaRPr lang="lt-LT" sz="3200" i="1" dirty="0">
              <a:effectLst/>
              <a:latin typeface="Times New Roman" pitchFamily="18" charset="0"/>
              <a:cs typeface="Times New Roman" pitchFamily="18" charset="0"/>
            </a:endParaRPr>
          </a:p>
        </p:txBody>
      </p:sp>
      <p:sp>
        <p:nvSpPr>
          <p:cNvPr id="3" name="Turinio vietos rezervavimo ženklas 2"/>
          <p:cNvSpPr>
            <a:spLocks noGrp="1"/>
          </p:cNvSpPr>
          <p:nvPr>
            <p:ph idx="1"/>
          </p:nvPr>
        </p:nvSpPr>
        <p:spPr/>
        <p:txBody>
          <a:bodyPr>
            <a:normAutofit fontScale="92500" lnSpcReduction="20000"/>
          </a:bodyPr>
          <a:lstStyle/>
          <a:p>
            <a:r>
              <a:rPr lang="lt-LT" dirty="0" smtClean="0">
                <a:latin typeface="Times New Roman" pitchFamily="18" charset="0"/>
                <a:cs typeface="Times New Roman" pitchFamily="18" charset="0"/>
              </a:rPr>
              <a:t>Išpurkškite saują skutimosi putų.</a:t>
            </a:r>
            <a:br>
              <a:rPr lang="lt-LT" dirty="0" smtClean="0">
                <a:latin typeface="Times New Roman" pitchFamily="18" charset="0"/>
                <a:cs typeface="Times New Roman" pitchFamily="18" charset="0"/>
              </a:rPr>
            </a:br>
            <a:r>
              <a:rPr lang="lt-LT" dirty="0" smtClean="0">
                <a:latin typeface="Times New Roman" pitchFamily="18" charset="0"/>
                <a:cs typeface="Times New Roman" pitchFamily="18" charset="0"/>
              </a:rPr>
              <a:t>Įpilkite į putas nedidelį kiekį dažų ir šiek tiek pamaišykite.</a:t>
            </a:r>
            <a:br>
              <a:rPr lang="lt-LT" dirty="0" smtClean="0">
                <a:latin typeface="Times New Roman" pitchFamily="18" charset="0"/>
                <a:cs typeface="Times New Roman" pitchFamily="18" charset="0"/>
              </a:rPr>
            </a:br>
            <a:r>
              <a:rPr lang="lt-LT" dirty="0" smtClean="0">
                <a:latin typeface="Times New Roman" pitchFamily="18" charset="0"/>
                <a:cs typeface="Times New Roman" pitchFamily="18" charset="0"/>
              </a:rPr>
              <a:t>Pavoliokite kiaušinį putose (Smarkiai ištepti ir išvolioti nereikia).</a:t>
            </a:r>
            <a:br>
              <a:rPr lang="lt-LT" dirty="0" smtClean="0">
                <a:latin typeface="Times New Roman" pitchFamily="18" charset="0"/>
                <a:cs typeface="Times New Roman" pitchFamily="18" charset="0"/>
              </a:rPr>
            </a:br>
            <a:r>
              <a:rPr lang="lt-LT" dirty="0" smtClean="0">
                <a:latin typeface="Times New Roman" pitchFamily="18" charset="0"/>
                <a:cs typeface="Times New Roman" pitchFamily="18" charset="0"/>
              </a:rPr>
              <a:t>Išvoliotą kiaušinį palikite penkioms minutėms.</a:t>
            </a:r>
            <a:br>
              <a:rPr lang="lt-LT" dirty="0" smtClean="0">
                <a:latin typeface="Times New Roman" pitchFamily="18" charset="0"/>
                <a:cs typeface="Times New Roman" pitchFamily="18" charset="0"/>
              </a:rPr>
            </a:br>
            <a:r>
              <a:rPr lang="lt-LT" dirty="0" smtClean="0">
                <a:latin typeface="Times New Roman" pitchFamily="18" charset="0"/>
                <a:cs typeface="Times New Roman" pitchFamily="18" charset="0"/>
              </a:rPr>
              <a:t>Nuvalykite putas servetėle arba nuplaukite vandeniu.</a:t>
            </a:r>
          </a:p>
          <a:p>
            <a:pPr>
              <a:buNone/>
            </a:pPr>
            <a:r>
              <a:rPr lang="lt-LT" dirty="0" smtClean="0">
                <a:latin typeface="Times New Roman" pitchFamily="18" charset="0"/>
                <a:cs typeface="Times New Roman" pitchFamily="18" charset="0"/>
              </a:rPr>
              <a:t/>
            </a:r>
            <a:br>
              <a:rPr lang="lt-LT" dirty="0" smtClean="0">
                <a:latin typeface="Times New Roman" pitchFamily="18" charset="0"/>
                <a:cs typeface="Times New Roman" pitchFamily="18" charset="0"/>
              </a:rPr>
            </a:br>
            <a:r>
              <a:rPr lang="lt-LT" sz="1800" dirty="0" smtClean="0">
                <a:hlinkClick r:id="rId2"/>
              </a:rPr>
              <a:t>http://www.delfi.lt/gyvenimas/namai_ir_seima/7-originalus-budai-dazyti-velykinius-kiausinius.d?id=61026241#ixzz2tUgLbScA</a:t>
            </a:r>
            <a:r>
              <a:rPr lang="lt-LT" dirty="0" smtClean="0"/>
              <a:t/>
            </a:r>
            <a:br>
              <a:rPr lang="lt-LT" dirty="0" smtClean="0"/>
            </a:br>
            <a:endParaRPr lang="lt-LT" dirty="0" smtClean="0"/>
          </a:p>
          <a:p>
            <a:endParaRPr lang="lt-LT"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descr="4734069_HYUq7A.jpeg"/>
          <p:cNvPicPr>
            <a:picLocks noGrp="1" noChangeAspect="1"/>
          </p:cNvPicPr>
          <p:nvPr>
            <p:ph idx="1"/>
          </p:nvPr>
        </p:nvPicPr>
        <p:blipFill>
          <a:blip r:embed="rId2" cstate="print"/>
          <a:stretch>
            <a:fillRect/>
          </a:stretch>
        </p:blipFill>
        <p:spPr>
          <a:xfrm>
            <a:off x="1331640" y="404664"/>
            <a:ext cx="7056784" cy="5402642"/>
          </a:xfrm>
          <a:prstGeom prst="rect">
            <a:avLst/>
          </a:prstGeom>
          <a:ln>
            <a:noFill/>
          </a:ln>
          <a:effectLst>
            <a:softEdge rad="112500"/>
          </a:effectLst>
        </p:spPr>
      </p:pic>
      <p:sp>
        <p:nvSpPr>
          <p:cNvPr id="5" name="Veiksmo mygtukas: namai 4">
            <a:hlinkClick r:id="rId3" action="ppaction://hlinksldjump" highlightClick="1"/>
          </p:cNvPr>
          <p:cNvSpPr/>
          <p:nvPr/>
        </p:nvSpPr>
        <p:spPr>
          <a:xfrm>
            <a:off x="7956376" y="6021288"/>
            <a:ext cx="1187624" cy="836712"/>
          </a:xfrm>
          <a:prstGeom prst="actionButtonHom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1435608" y="548680"/>
            <a:ext cx="7498080" cy="5699720"/>
          </a:xfrm>
        </p:spPr>
        <p:txBody>
          <a:bodyPr>
            <a:normAutofit fontScale="92500" lnSpcReduction="20000"/>
          </a:bodyPr>
          <a:lstStyle/>
          <a:p>
            <a:pPr>
              <a:buNone/>
            </a:pPr>
            <a:r>
              <a:rPr lang="lt-LT" b="1" dirty="0" smtClean="0"/>
              <a:t>                          </a:t>
            </a:r>
            <a:r>
              <a:rPr lang="lt-LT" b="1" dirty="0" smtClean="0">
                <a:latin typeface="Times New Roman" pitchFamily="18" charset="0"/>
                <a:cs typeface="Times New Roman" pitchFamily="18" charset="0"/>
              </a:rPr>
              <a:t>Palei kelią</a:t>
            </a:r>
          </a:p>
          <a:p>
            <a:pPr>
              <a:buNone/>
            </a:pPr>
            <a:r>
              <a:rPr lang="lt-LT" dirty="0" smtClean="0">
                <a:latin typeface="Times New Roman" pitchFamily="18" charset="0"/>
                <a:cs typeface="Times New Roman" pitchFamily="18" charset="0"/>
              </a:rPr>
              <a:t>   Tupi kiškis palei kelią,</a:t>
            </a:r>
            <a:br>
              <a:rPr lang="lt-LT" dirty="0" smtClean="0">
                <a:latin typeface="Times New Roman" pitchFamily="18" charset="0"/>
                <a:cs typeface="Times New Roman" pitchFamily="18" charset="0"/>
              </a:rPr>
            </a:br>
            <a:r>
              <a:rPr lang="lt-LT" dirty="0" smtClean="0">
                <a:latin typeface="Times New Roman" pitchFamily="18" charset="0"/>
                <a:cs typeface="Times New Roman" pitchFamily="18" charset="0"/>
              </a:rPr>
              <a:t>Dailiai margina kraitelę.</a:t>
            </a:r>
            <a:br>
              <a:rPr lang="lt-LT" dirty="0" smtClean="0">
                <a:latin typeface="Times New Roman" pitchFamily="18" charset="0"/>
                <a:cs typeface="Times New Roman" pitchFamily="18" charset="0"/>
              </a:rPr>
            </a:br>
            <a:r>
              <a:rPr lang="lt-LT" dirty="0" smtClean="0">
                <a:latin typeface="Times New Roman" pitchFamily="18" charset="0"/>
                <a:cs typeface="Times New Roman" pitchFamily="18" charset="0"/>
              </a:rPr>
              <a:t>Čiūžt laputė, žvilgt kreivai:</a:t>
            </a:r>
            <a:br>
              <a:rPr lang="lt-LT" dirty="0" smtClean="0">
                <a:latin typeface="Times New Roman" pitchFamily="18" charset="0"/>
                <a:cs typeface="Times New Roman" pitchFamily="18" charset="0"/>
              </a:rPr>
            </a:br>
            <a:r>
              <a:rPr lang="lt-LT" dirty="0" smtClean="0">
                <a:latin typeface="Times New Roman" pitchFamily="18" charset="0"/>
                <a:cs typeface="Times New Roman" pitchFamily="18" charset="0"/>
              </a:rPr>
              <a:t>- Vai, kiškuti, vai </a:t>
            </a:r>
            <a:r>
              <a:rPr lang="lt-LT" dirty="0" err="1" smtClean="0">
                <a:latin typeface="Times New Roman" pitchFamily="18" charset="0"/>
                <a:cs typeface="Times New Roman" pitchFamily="18" charset="0"/>
              </a:rPr>
              <a:t>vai</a:t>
            </a:r>
            <a:r>
              <a:rPr lang="lt-LT" dirty="0" smtClean="0">
                <a:latin typeface="Times New Roman" pitchFamily="18" charset="0"/>
                <a:cs typeface="Times New Roman" pitchFamily="18" charset="0"/>
              </a:rPr>
              <a:t> </a:t>
            </a:r>
            <a:r>
              <a:rPr lang="lt-LT" dirty="0" err="1" smtClean="0">
                <a:latin typeface="Times New Roman" pitchFamily="18" charset="0"/>
                <a:cs typeface="Times New Roman" pitchFamily="18" charset="0"/>
              </a:rPr>
              <a:t>vai</a:t>
            </a:r>
            <a:r>
              <a:rPr lang="lt-LT" dirty="0" smtClean="0">
                <a:latin typeface="Times New Roman" pitchFamily="18" charset="0"/>
                <a:cs typeface="Times New Roman" pitchFamily="18" charset="0"/>
              </a:rPr>
              <a:t>!</a:t>
            </a:r>
            <a:br>
              <a:rPr lang="lt-LT" dirty="0" smtClean="0">
                <a:latin typeface="Times New Roman" pitchFamily="18" charset="0"/>
                <a:cs typeface="Times New Roman" pitchFamily="18" charset="0"/>
              </a:rPr>
            </a:br>
            <a:r>
              <a:rPr lang="lt-LT" dirty="0" smtClean="0">
                <a:latin typeface="Times New Roman" pitchFamily="18" charset="0"/>
                <a:cs typeface="Times New Roman" pitchFamily="18" charset="0"/>
              </a:rPr>
              <a:t/>
            </a:r>
            <a:br>
              <a:rPr lang="lt-LT" dirty="0" smtClean="0">
                <a:latin typeface="Times New Roman" pitchFamily="18" charset="0"/>
                <a:cs typeface="Times New Roman" pitchFamily="18" charset="0"/>
              </a:rPr>
            </a:br>
            <a:r>
              <a:rPr lang="lt-LT" dirty="0" smtClean="0">
                <a:latin typeface="Times New Roman" pitchFamily="18" charset="0"/>
                <a:cs typeface="Times New Roman" pitchFamily="18" charset="0"/>
              </a:rPr>
              <a:t>Tu, </a:t>
            </a:r>
            <a:r>
              <a:rPr lang="lt-LT" dirty="0" err="1" smtClean="0">
                <a:latin typeface="Times New Roman" pitchFamily="18" charset="0"/>
                <a:cs typeface="Times New Roman" pitchFamily="18" charset="0"/>
              </a:rPr>
              <a:t>žvaireli</a:t>
            </a:r>
            <a:r>
              <a:rPr lang="lt-LT" dirty="0" smtClean="0">
                <a:latin typeface="Times New Roman" pitchFamily="18" charset="0"/>
                <a:cs typeface="Times New Roman" pitchFamily="18" charset="0"/>
              </a:rPr>
              <a:t>, taip gražiai,</a:t>
            </a:r>
            <a:br>
              <a:rPr lang="lt-LT" dirty="0" smtClean="0">
                <a:latin typeface="Times New Roman" pitchFamily="18" charset="0"/>
                <a:cs typeface="Times New Roman" pitchFamily="18" charset="0"/>
              </a:rPr>
            </a:br>
            <a:r>
              <a:rPr lang="lt-LT" dirty="0" smtClean="0">
                <a:latin typeface="Times New Roman" pitchFamily="18" charset="0"/>
                <a:cs typeface="Times New Roman" pitchFamily="18" charset="0"/>
              </a:rPr>
              <a:t>Tą kraitelę nudažei?</a:t>
            </a:r>
            <a:br>
              <a:rPr lang="lt-LT" dirty="0" smtClean="0">
                <a:latin typeface="Times New Roman" pitchFamily="18" charset="0"/>
                <a:cs typeface="Times New Roman" pitchFamily="18" charset="0"/>
              </a:rPr>
            </a:br>
            <a:r>
              <a:rPr lang="lt-LT" dirty="0" smtClean="0">
                <a:latin typeface="Times New Roman" pitchFamily="18" charset="0"/>
                <a:cs typeface="Times New Roman" pitchFamily="18" charset="0"/>
              </a:rPr>
              <a:t>Tai kraitelė, tai marga,</a:t>
            </a:r>
            <a:br>
              <a:rPr lang="lt-LT" dirty="0" smtClean="0">
                <a:latin typeface="Times New Roman" pitchFamily="18" charset="0"/>
                <a:cs typeface="Times New Roman" pitchFamily="18" charset="0"/>
              </a:rPr>
            </a:br>
            <a:r>
              <a:rPr lang="lt-LT" dirty="0" smtClean="0">
                <a:latin typeface="Times New Roman" pitchFamily="18" charset="0"/>
                <a:cs typeface="Times New Roman" pitchFamily="18" charset="0"/>
              </a:rPr>
              <a:t>Tartum genio uodega.</a:t>
            </a:r>
          </a:p>
          <a:p>
            <a:pPr>
              <a:buNone/>
            </a:pPr>
            <a:r>
              <a:rPr lang="lt-LT" dirty="0" smtClean="0">
                <a:latin typeface="Times New Roman" pitchFamily="18" charset="0"/>
                <a:cs typeface="Times New Roman" pitchFamily="18" charset="0"/>
              </a:rPr>
              <a:t>  Margučius joje matau:</a:t>
            </a:r>
            <a:br>
              <a:rPr lang="lt-LT" dirty="0" smtClean="0">
                <a:latin typeface="Times New Roman" pitchFamily="18" charset="0"/>
                <a:cs typeface="Times New Roman" pitchFamily="18" charset="0"/>
              </a:rPr>
            </a:br>
            <a:r>
              <a:rPr lang="lt-LT" dirty="0" smtClean="0">
                <a:latin typeface="Times New Roman" pitchFamily="18" charset="0"/>
                <a:cs typeface="Times New Roman" pitchFamily="18" charset="0"/>
              </a:rPr>
              <a:t>- Štiš, lapute,</a:t>
            </a:r>
            <a:br>
              <a:rPr lang="lt-LT" dirty="0" smtClean="0">
                <a:latin typeface="Times New Roman" pitchFamily="18" charset="0"/>
                <a:cs typeface="Times New Roman" pitchFamily="18" charset="0"/>
              </a:rPr>
            </a:br>
            <a:r>
              <a:rPr lang="lt-LT" dirty="0" smtClean="0">
                <a:latin typeface="Times New Roman" pitchFamily="18" charset="0"/>
                <a:cs typeface="Times New Roman" pitchFamily="18" charset="0"/>
              </a:rPr>
              <a:t>Jie ne tau!</a:t>
            </a:r>
          </a:p>
          <a:p>
            <a:pPr>
              <a:buNone/>
            </a:pPr>
            <a:r>
              <a:rPr lang="lt-LT" dirty="0" smtClean="0">
                <a:latin typeface="Times New Roman" pitchFamily="18" charset="0"/>
                <a:cs typeface="Times New Roman" pitchFamily="18" charset="0"/>
              </a:rPr>
              <a:t>                                       Zita Gaižauskaitė</a:t>
            </a:r>
          </a:p>
          <a:p>
            <a:endParaRPr lang="lt-LT"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lt-LT" dirty="0" smtClean="0">
                <a:latin typeface="Times New Roman" pitchFamily="18" charset="0"/>
                <a:cs typeface="Times New Roman" pitchFamily="18" charset="0"/>
              </a:rPr>
              <a:t>Linksmų Šventų Velykų!</a:t>
            </a:r>
            <a:endParaRPr lang="lt-LT" dirty="0">
              <a:latin typeface="Times New Roman" pitchFamily="18" charset="0"/>
              <a:cs typeface="Times New Roman" pitchFamily="18" charset="0"/>
            </a:endParaRPr>
          </a:p>
        </p:txBody>
      </p:sp>
      <p:sp>
        <p:nvSpPr>
          <p:cNvPr id="5" name="Turinio vietos rezervavimo ženklas 4"/>
          <p:cNvSpPr>
            <a:spLocks noGrp="1"/>
          </p:cNvSpPr>
          <p:nvPr>
            <p:ph idx="1"/>
          </p:nvPr>
        </p:nvSpPr>
        <p:spPr/>
        <p:txBody>
          <a:bodyPr>
            <a:normAutofit/>
          </a:bodyPr>
          <a:lstStyle/>
          <a:p>
            <a:pPr>
              <a:buNone/>
            </a:pPr>
            <a:r>
              <a:rPr lang="lt-LT" sz="3600" dirty="0" smtClean="0">
                <a:latin typeface="Times New Roman" pitchFamily="18" charset="0"/>
                <a:cs typeface="Times New Roman" pitchFamily="18" charset="0"/>
              </a:rPr>
              <a:t>   Pažadinus, kas buvo užmigdyta,</a:t>
            </a:r>
            <a:br>
              <a:rPr lang="lt-LT" sz="3600" dirty="0" smtClean="0">
                <a:latin typeface="Times New Roman" pitchFamily="18" charset="0"/>
                <a:cs typeface="Times New Roman" pitchFamily="18" charset="0"/>
              </a:rPr>
            </a:br>
            <a:r>
              <a:rPr lang="lt-LT" sz="3600" dirty="0" smtClean="0">
                <a:latin typeface="Times New Roman" pitchFamily="18" charset="0"/>
                <a:cs typeface="Times New Roman" pitchFamily="18" charset="0"/>
              </a:rPr>
              <a:t>Velykų saulė patekėjo rytą,</a:t>
            </a:r>
            <a:br>
              <a:rPr lang="lt-LT" sz="3600" dirty="0" smtClean="0">
                <a:latin typeface="Times New Roman" pitchFamily="18" charset="0"/>
                <a:cs typeface="Times New Roman" pitchFamily="18" charset="0"/>
              </a:rPr>
            </a:br>
            <a:r>
              <a:rPr lang="lt-LT" sz="3600" dirty="0" smtClean="0">
                <a:latin typeface="Times New Roman" pitchFamily="18" charset="0"/>
                <a:cs typeface="Times New Roman" pitchFamily="18" charset="0"/>
              </a:rPr>
              <a:t>Prikėlė žolę, medį, plukės žiedą</a:t>
            </a:r>
            <a:br>
              <a:rPr lang="lt-LT" sz="3600" dirty="0" smtClean="0">
                <a:latin typeface="Times New Roman" pitchFamily="18" charset="0"/>
                <a:cs typeface="Times New Roman" pitchFamily="18" charset="0"/>
              </a:rPr>
            </a:br>
            <a:r>
              <a:rPr lang="lt-LT" sz="3600" dirty="0" smtClean="0">
                <a:latin typeface="Times New Roman" pitchFamily="18" charset="0"/>
                <a:cs typeface="Times New Roman" pitchFamily="18" charset="0"/>
              </a:rPr>
              <a:t>Ir vis linksmiau per aukštą dangų rieda.</a:t>
            </a:r>
            <a:br>
              <a:rPr lang="lt-LT" sz="3600" dirty="0" smtClean="0">
                <a:latin typeface="Times New Roman" pitchFamily="18" charset="0"/>
                <a:cs typeface="Times New Roman" pitchFamily="18" charset="0"/>
              </a:rPr>
            </a:br>
            <a:r>
              <a:rPr lang="lt-LT" sz="3600" dirty="0" smtClean="0">
                <a:latin typeface="Times New Roman" pitchFamily="18" charset="0"/>
                <a:cs typeface="Times New Roman" pitchFamily="18" charset="0"/>
              </a:rPr>
              <a:t>Su Šv. Velykom! </a:t>
            </a:r>
            <a:endParaRPr lang="lt-LT" sz="3600" dirty="0">
              <a:latin typeface="Times New Roman" pitchFamily="18" charset="0"/>
              <a:cs typeface="Times New Roman" pitchFamily="18" charset="0"/>
            </a:endParaRPr>
          </a:p>
        </p:txBody>
      </p:sp>
      <p:sp>
        <p:nvSpPr>
          <p:cNvPr id="7" name="Veiksmo mygtukas: namai 6">
            <a:hlinkClick r:id="rId2" action="ppaction://hlinksldjump" highlightClick="1"/>
          </p:cNvPr>
          <p:cNvSpPr/>
          <p:nvPr/>
        </p:nvSpPr>
        <p:spPr>
          <a:xfrm>
            <a:off x="7884368" y="5949280"/>
            <a:ext cx="1259632" cy="908720"/>
          </a:xfrm>
          <a:prstGeom prst="actionButtonHom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1043608" y="836712"/>
            <a:ext cx="7890080" cy="5411688"/>
          </a:xfrm>
        </p:spPr>
        <p:txBody>
          <a:bodyPr>
            <a:normAutofit fontScale="92500" lnSpcReduction="20000"/>
          </a:bodyPr>
          <a:lstStyle/>
          <a:p>
            <a:pPr algn="just">
              <a:buNone/>
            </a:pPr>
            <a:r>
              <a:rPr lang="lt-LT" i="1" dirty="0" smtClean="0"/>
              <a:t>    </a:t>
            </a:r>
            <a:r>
              <a:rPr lang="lt-LT" i="1" dirty="0" smtClean="0">
                <a:latin typeface="Times New Roman" pitchFamily="18" charset="0"/>
                <a:cs typeface="Times New Roman" pitchFamily="18" charset="0"/>
              </a:rPr>
              <a:t>Seniau verbos būdavo daromos iš anksti sužaliuojančių (arba visžalių) augalų: kadagio, alyvos, tujos, beržo, karklo, žilvičio ar gluosnio. Tikėta, kad sprogstantys ir sužaliavę augalai turi magiškų galių, kad verba paliesti gyvuliai bus sveiki, o žmonės – laimingi ir gražūs. Įvairiaspalvės įspūdingai atrodančios verbos iš sausų žolynų pradėtos gaminti tik XIX amžiuje.  Iš bažnyčios parsineštas verbas kišdavo už šventų paveikslų ar po sija, buvo tikima, jog verbos saugo namus nuo blogų dvasių ir atneša laimę. Verbų šakelėmis buvo smilkomi ligoniai bei pirmą kartą į ganyklas išvedami gyvuliai.</a:t>
            </a:r>
            <a:endParaRPr lang="lt-LT" dirty="0" smtClean="0">
              <a:latin typeface="Times New Roman" pitchFamily="18" charset="0"/>
              <a:cs typeface="Times New Roman" pitchFamily="18" charset="0"/>
            </a:endParaRPr>
          </a:p>
          <a:p>
            <a:endParaRPr lang="lt-L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1200" dirty="0" smtClean="0">
                <a:solidFill>
                  <a:schemeClr val="tx1"/>
                </a:solidFill>
                <a:latin typeface="Times New Roman" pitchFamily="18" charset="0"/>
                <a:cs typeface="Times New Roman" pitchFamily="18" charset="0"/>
              </a:rPr>
              <a:t>http://lt.wikipedia.org/wiki/Verba</a:t>
            </a:r>
            <a:endParaRPr lang="lt-LT" sz="1200" dirty="0">
              <a:solidFill>
                <a:schemeClr val="tx1"/>
              </a:solidFill>
              <a:latin typeface="Times New Roman" pitchFamily="18" charset="0"/>
              <a:cs typeface="Times New Roman" pitchFamily="18" charset="0"/>
            </a:endParaRPr>
          </a:p>
        </p:txBody>
      </p:sp>
      <p:pic>
        <p:nvPicPr>
          <p:cNvPr id="4" name="Turinio vietos rezervavimo ženklas 3" descr="100px-Palma.wielkanocna.Anety.jpg"/>
          <p:cNvPicPr>
            <a:picLocks noGrp="1" noChangeAspect="1"/>
          </p:cNvPicPr>
          <p:nvPr>
            <p:ph idx="1"/>
          </p:nvPr>
        </p:nvPicPr>
        <p:blipFill>
          <a:blip r:embed="rId2" cstate="print"/>
          <a:stretch>
            <a:fillRect/>
          </a:stretch>
        </p:blipFill>
        <p:spPr>
          <a:xfrm>
            <a:off x="4211960" y="548680"/>
            <a:ext cx="1822425" cy="612334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1115616" y="476672"/>
            <a:ext cx="7818072" cy="5771728"/>
          </a:xfrm>
        </p:spPr>
        <p:txBody>
          <a:bodyPr>
            <a:normAutofit fontScale="92500" lnSpcReduction="20000"/>
          </a:bodyPr>
          <a:lstStyle/>
          <a:p>
            <a:pPr algn="just"/>
            <a:r>
              <a:rPr lang="lt-LT" b="1" i="1" dirty="0" smtClean="0">
                <a:latin typeface="Times New Roman" pitchFamily="18" charset="0"/>
                <a:cs typeface="Times New Roman" pitchFamily="18" charset="0"/>
              </a:rPr>
              <a:t> </a:t>
            </a:r>
            <a:r>
              <a:rPr lang="lt-LT" i="1" dirty="0" smtClean="0">
                <a:latin typeface="Times New Roman" pitchFamily="18" charset="0"/>
                <a:cs typeface="Times New Roman" pitchFamily="18" charset="0"/>
              </a:rPr>
              <a:t>Velykų šventimas prasidėdavo sekmadienio rytą, tekant saulei, Prisikėlimo pamaldomis. Tą rytą būdavo svarbu atsinešti bažnyčion bent keletą valgių, kad juos pašventintų. Velykinio stalo centre be abejonės įsikurdavo indas su margučiais. Stalą puošdavo žalumynais (rugiais, avižomis), kurie buvo sudaiginti prieš porą savaičių. Privalomi Velykų stalo atributai: rūkyti, virti, sūdyti sniego baltumo lašiniai su raudonos mėsos tarpsluoksniais, kumpis, kvepiantis gardaus rūkymo dūmo aromatu bei krienai, vien nuo kurių kvapo ašaros bėgdavo. Ant stalo taip pat būdavo pastatomas molinis avinėlis – Kristaus simbolis.</a:t>
            </a:r>
            <a:endParaRPr lang="lt-LT"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1115616" y="620688"/>
            <a:ext cx="7818072" cy="5627712"/>
          </a:xfrm>
        </p:spPr>
        <p:txBody>
          <a:bodyPr>
            <a:normAutofit fontScale="92500"/>
          </a:bodyPr>
          <a:lstStyle/>
          <a:p>
            <a:pPr algn="just"/>
            <a:r>
              <a:rPr lang="lt-LT" i="1" dirty="0" smtClean="0">
                <a:latin typeface="Times New Roman" pitchFamily="18" charset="0"/>
                <a:cs typeface="Times New Roman" pitchFamily="18" charset="0"/>
              </a:rPr>
              <a:t>Velykinių pusryčių metu pirmiausiai padalindavo vieną (pašventintą) margutį į tiek dalių, kiek buvo prie stalo šeimos narių. Pirmą gabaliuką į burną įsidėdavo šeimininkas ir tuomet po vieną paimdavo pagal amžių nuo vyriausio iki jauniausio, paskutinis gabaliukas atitekdavo šeimininkei. Velykų rytą, kaip ir per Kalėdas, vaikai gaudavo dovanų – margučius, tik ne nuo Senio Šalčio, bet nuo Velykų bobutės. Be margučių dar kartais rasdavo ir zuikio ar arkliuko formos meduolių.</a:t>
            </a:r>
            <a:endParaRPr lang="lt-LT"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1115616" y="476672"/>
            <a:ext cx="7818072" cy="5771728"/>
          </a:xfrm>
        </p:spPr>
        <p:txBody>
          <a:bodyPr>
            <a:normAutofit/>
          </a:bodyPr>
          <a:lstStyle/>
          <a:p>
            <a:pPr algn="just"/>
            <a:r>
              <a:rPr lang="lt-LT" i="1" dirty="0" smtClean="0"/>
              <a:t> </a:t>
            </a:r>
            <a:r>
              <a:rPr lang="lt-LT" i="1" dirty="0" smtClean="0">
                <a:latin typeface="Times New Roman" pitchFamily="18" charset="0"/>
                <a:cs typeface="Times New Roman" pitchFamily="18" charset="0"/>
              </a:rPr>
              <a:t>Vienas iš pagoniškų ritualų tvirtai įaugęs į šią šventę – margučių mušimas. Visi šeimos nariai pasiima po vieną margutį iš indo. Tas kuris neatsargiai išsirenka suskilusį bus tinginys visus metus. Išsirinkę kiaušinius visi stengiasi sumušti kito. Tą, kuris vienintelis sugebėjo išsaugoti sveiką margutį, sėkmė lydės visus metus. Buvo manoma, kad laimingą margutį reikia išsaugoti iki kitų Velykų</a:t>
            </a:r>
            <a:r>
              <a:rPr lang="lt-LT" i="1" dirty="0" smtClean="0"/>
              <a:t>.</a:t>
            </a:r>
            <a:endParaRPr lang="lt-L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1435608" y="476672"/>
            <a:ext cx="7498080" cy="5771728"/>
          </a:xfrm>
        </p:spPr>
        <p:txBody>
          <a:bodyPr>
            <a:normAutofit/>
          </a:bodyPr>
          <a:lstStyle/>
          <a:p>
            <a:pPr algn="just"/>
            <a:r>
              <a:rPr lang="lt-LT" i="1" dirty="0" smtClean="0">
                <a:latin typeface="Times New Roman" pitchFamily="18" charset="0"/>
                <a:cs typeface="Times New Roman" pitchFamily="18" charset="0"/>
              </a:rPr>
              <a:t>Pakilę nuo vaišių stalo visi eidavo į kiemą ridinėti kiaušinių. Buvo tikima, kad kiaušiniui ridenantis žeme gyvybinė energija iš jo persiduoda žemei. Ridenama buvo nepaprastai, o nuo specialaus medinio lovelio. Ridinėti galima dvejopai: varžytis kieno margutis nuridės toliausiai arba kieno margutis užkliudys daugiau kitų. Užkliudyti margučiai – ridenančiojo grobis. Šį žaidimą galima tęsti, tol kol vienas žmogus laimės visus margučius. </a:t>
            </a:r>
            <a:r>
              <a:rPr lang="lt-LT" sz="1300" u="sng" dirty="0" smtClean="0">
                <a:latin typeface="Times New Roman" pitchFamily="18" charset="0"/>
                <a:cs typeface="Times New Roman" pitchFamily="18" charset="0"/>
                <a:hlinkClick r:id="rId2"/>
              </a:rPr>
              <a:t>http://www.nepo.lt/lt/nuomone/publicistika/velyku-paprociai-ir-marguciai/</a:t>
            </a:r>
            <a:endParaRPr lang="lt-LT" sz="1300" dirty="0" smtClean="0">
              <a:latin typeface="Times New Roman" pitchFamily="18" charset="0"/>
              <a:cs typeface="Times New Roman" pitchFamily="18" charset="0"/>
            </a:endParaRPr>
          </a:p>
          <a:p>
            <a:endParaRPr lang="lt-LT" dirty="0" smtClean="0"/>
          </a:p>
          <a:p>
            <a:endParaRPr lang="lt-LT" dirty="0"/>
          </a:p>
        </p:txBody>
      </p:sp>
      <p:sp>
        <p:nvSpPr>
          <p:cNvPr id="4" name="Veiksmo mygtukas: namai 3">
            <a:hlinkClick r:id="rId3" action="ppaction://hlinksldjump" highlightClick="1"/>
          </p:cNvPr>
          <p:cNvSpPr/>
          <p:nvPr/>
        </p:nvSpPr>
        <p:spPr>
          <a:xfrm>
            <a:off x="7668344" y="6021288"/>
            <a:ext cx="1475656" cy="836712"/>
          </a:xfrm>
          <a:prstGeom prst="actionButtonHom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lt-LT"/>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ulėgrąža">
  <a:themeElements>
    <a:clrScheme name="Viršūnė">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aulėgrąža">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aulėgrąža">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89</TotalTime>
  <Words>687</Words>
  <Application>Microsoft Office PowerPoint</Application>
  <PresentationFormat>Demonstracija ekrane (4:3)</PresentationFormat>
  <Paragraphs>65</Paragraphs>
  <Slides>38</Slides>
  <Notes>0</Notes>
  <HiddenSlides>0</HiddenSlides>
  <MMClips>0</MMClips>
  <ScaleCrop>false</ScaleCrop>
  <HeadingPairs>
    <vt:vector size="4" baseType="variant">
      <vt:variant>
        <vt:lpstr>Tema</vt:lpstr>
      </vt:variant>
      <vt:variant>
        <vt:i4>1</vt:i4>
      </vt:variant>
      <vt:variant>
        <vt:lpstr>Skaidrių pavadinimai</vt:lpstr>
      </vt:variant>
      <vt:variant>
        <vt:i4>38</vt:i4>
      </vt:variant>
    </vt:vector>
  </HeadingPairs>
  <TitlesOfParts>
    <vt:vector size="39" baseType="lpstr">
      <vt:lpstr>Saulėgrąža</vt:lpstr>
      <vt:lpstr>Riedėk, riedėk, Marguti,...</vt:lpstr>
      <vt:lpstr>Skaidrė 2</vt:lpstr>
      <vt:lpstr>Skaidrė 3</vt:lpstr>
      <vt:lpstr>Skaidrė 4</vt:lpstr>
      <vt:lpstr>http://lt.wikipedia.org/wiki/Verba</vt:lpstr>
      <vt:lpstr>Skaidrė 6</vt:lpstr>
      <vt:lpstr>Skaidrė 7</vt:lpstr>
      <vt:lpstr>Skaidrė 8</vt:lpstr>
      <vt:lpstr>Skaidrė 9</vt:lpstr>
      <vt:lpstr>Margučiai iš popieriaus</vt:lpstr>
      <vt:lpstr>Skaidrė 11</vt:lpstr>
      <vt:lpstr>Skaidrė 12</vt:lpstr>
      <vt:lpstr>Skaidrė 13</vt:lpstr>
      <vt:lpstr>Kiaušinių dažymas</vt:lpstr>
      <vt:lpstr>1 Gofruoto kartono skiautelės technika </vt:lpstr>
      <vt:lpstr>Skaidrė 16</vt:lpstr>
      <vt:lpstr>Skaidrė 17</vt:lpstr>
      <vt:lpstr>Burbulinės pakavimo plėvelės technika </vt:lpstr>
      <vt:lpstr>Skaidrė 19</vt:lpstr>
      <vt:lpstr>Kepimo folijos technika </vt:lpstr>
      <vt:lpstr>Skaidrė 21</vt:lpstr>
      <vt:lpstr>Skaidrė 22</vt:lpstr>
      <vt:lpstr>Lipnios juostos technika </vt:lpstr>
      <vt:lpstr>Skaidrė 24</vt:lpstr>
      <vt:lpstr>Skaidrė 25</vt:lpstr>
      <vt:lpstr>Skaidrė 26</vt:lpstr>
      <vt:lpstr>Šilko technika </vt:lpstr>
      <vt:lpstr>Skaidrė 28</vt:lpstr>
      <vt:lpstr>Skaidrė 29</vt:lpstr>
      <vt:lpstr>Skaidrė 30</vt:lpstr>
      <vt:lpstr>Skaidrė 31</vt:lpstr>
      <vt:lpstr>Spalvinga ir kvapni vaškinių kreidelių technika</vt:lpstr>
      <vt:lpstr>Skaidrė 33</vt:lpstr>
      <vt:lpstr>Skaidrė 34</vt:lpstr>
      <vt:lpstr>Neįprasta skutimosi putų technika </vt:lpstr>
      <vt:lpstr>Skaidrė 36</vt:lpstr>
      <vt:lpstr>Skaidrė 37</vt:lpstr>
      <vt:lpstr>Linksmų Šventų Velykų!</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Riedėk, riedėk, Marguti,...</dc:title>
  <dc:creator>GEDIMINAS</dc:creator>
  <cp:lastModifiedBy>GEDIMINAS</cp:lastModifiedBy>
  <cp:revision>13</cp:revision>
  <dcterms:created xsi:type="dcterms:W3CDTF">2014-02-16T13:46:28Z</dcterms:created>
  <dcterms:modified xsi:type="dcterms:W3CDTF">2014-02-21T16:07:22Z</dcterms:modified>
</cp:coreProperties>
</file>