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15"/>
  </p:notesMasterIdLst>
  <p:sldIdLst>
    <p:sldId id="290" r:id="rId2"/>
    <p:sldId id="365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28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ADFF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38" autoAdjust="0"/>
    <p:restoredTop sz="61716" autoAdjust="0"/>
  </p:normalViewPr>
  <p:slideViewPr>
    <p:cSldViewPr>
      <p:cViewPr varScale="1">
        <p:scale>
          <a:sx n="73" d="100"/>
          <a:sy n="73" d="100"/>
        </p:scale>
        <p:origin x="-11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085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46716D3-7245-4827-A736-12C716BDA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9E132-51B4-485D-9752-D690DB48D5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C605A-3E15-4F8B-A271-1A010008942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7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6114A-3D9D-4DBA-8772-E5F46A0D13F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1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785E3-AF56-434A-86DC-C26FB48ED7F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5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lt-LT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C9076-0265-4F8C-B045-38C3B7C84F8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C4336B-FD6F-4F38-9192-689A657EEBE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01AD63-B5CE-4024-AED7-68C8AE632D1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68C2E-4F42-461B-818D-5A05C828864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59020-EFB1-4703-8CD4-22047ABC34B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D295F-F93C-4E39-951E-3C6EF347236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B273E-DDA8-412A-AE38-06E0D25DAE6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18EE1-5C7E-4394-B8C4-59CDB722458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06993-B9A7-4BC5-B428-DD4692E8FC2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A7E74-3B86-48A8-A8F8-EC33D6D4B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A8B8-B512-4935-ACB4-0F036B9F5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2901A-574E-4098-8BA4-93443DA52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DEB62-7286-4E92-8CAF-E42C8545C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B70B-50BB-4E7A-B414-E9DF7255B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15D9C-3237-4DDE-B07C-E0AE1A66C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E6990-469A-461D-A100-879ED4AD8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E92-9047-4D2C-AAD3-BE45F3A2A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61D56-029B-465E-837F-D0675D237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63704-0830-47A9-B0E6-406EEC373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02AA3-3CC3-4995-83EC-7A2465ED0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425D8-DB7C-4FF7-BCC5-951060394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C04B308-B299-480F-99AD-AEE5428DB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7" r:id="rId9"/>
    <p:sldLayoutId id="2147483984" r:id="rId10"/>
    <p:sldLayoutId id="2147483985" r:id="rId11"/>
    <p:sldLayoutId id="21474839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783F04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783F0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CAE3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donn.org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hyperlink" Target="http://www.phillipmartin.info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pst.com/index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hyperlink" Target="http://www.pppst.com/theme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0"/>
          <p:cNvSpPr txBox="1">
            <a:spLocks noChangeArrowheads="1"/>
          </p:cNvSpPr>
          <p:nvPr/>
        </p:nvSpPr>
        <p:spPr bwMode="auto">
          <a:xfrm>
            <a:off x="5867400" y="5949950"/>
            <a:ext cx="2851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  <a:hlinkClick r:id="rId3"/>
              </a:rPr>
              <a:t>Written by Lin Donn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  <a:hlinkClick r:id="rId4"/>
              </a:rPr>
              <a:t>Illustrated by Phillip Martin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3075" name="Picture 5" descr="subtraction title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206500"/>
            <a:ext cx="91440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5364163" y="836613"/>
            <a:ext cx="38211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Subtraction</a:t>
            </a:r>
          </a:p>
        </p:txBody>
      </p:sp>
      <p:pic>
        <p:nvPicPr>
          <p:cNvPr id="12291" name="Picture 3" descr="subtraction p1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322513"/>
            <a:ext cx="82296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5364163" y="836613"/>
            <a:ext cx="38211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Subtraction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323850" y="2147888"/>
            <a:ext cx="34559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But where</a:t>
            </a:r>
          </a:p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does the</a:t>
            </a:r>
          </a:p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1 go?</a:t>
            </a:r>
            <a:endParaRPr lang="en-US" sz="4800">
              <a:solidFill>
                <a:srgbClr val="002060"/>
              </a:solidFill>
            </a:endParaRPr>
          </a:p>
        </p:txBody>
      </p:sp>
      <p:pic>
        <p:nvPicPr>
          <p:cNvPr id="13316" name="Picture 8" descr="magician 5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023938"/>
            <a:ext cx="6119813" cy="578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5364163" y="836613"/>
            <a:ext cx="38211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Subtraction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23850" y="2489200"/>
            <a:ext cx="34559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Does</a:t>
            </a:r>
          </a:p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anyone</a:t>
            </a:r>
          </a:p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know?</a:t>
            </a:r>
            <a:endParaRPr lang="en-US" sz="4800">
              <a:solidFill>
                <a:srgbClr val="002060"/>
              </a:solidFill>
            </a:endParaRPr>
          </a:p>
        </p:txBody>
      </p:sp>
      <p:pic>
        <p:nvPicPr>
          <p:cNvPr id="14340" name="Picture 4" descr="magician 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023938"/>
            <a:ext cx="6119813" cy="578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714375" y="4667250"/>
            <a:ext cx="7715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rgbClr val="002060"/>
                </a:solidFill>
                <a:latin typeface="Arial" charset="0"/>
              </a:rPr>
              <a:t>This presentation is brought to you by Pete’s Power Point Station.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Arial" charset="0"/>
              </a:rPr>
              <a:t/>
            </a:r>
            <a:br>
              <a:rPr lang="en-US" sz="3200" dirty="0">
                <a:solidFill>
                  <a:srgbClr val="7030A0"/>
                </a:solidFill>
                <a:latin typeface="Arial" charset="0"/>
              </a:rPr>
            </a:br>
            <a:r>
              <a:rPr lang="en-US" sz="3200" dirty="0">
                <a:latin typeface="Arial" charset="0"/>
              </a:rPr>
              <a:t>Visit us on the web at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 charset="0"/>
                <a:hlinkClick r:id="rId3"/>
              </a:rPr>
              <a:t>PPPST.COM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  </a:t>
            </a:r>
          </a:p>
        </p:txBody>
      </p:sp>
      <p:pic>
        <p:nvPicPr>
          <p:cNvPr id="15363" name="Picture 2" descr="BANNER 2">
            <a:hlinkClick r:id="rId4"/>
          </p:cNvPr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790700" y="1268413"/>
            <a:ext cx="5562600" cy="331311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5364163" y="836613"/>
            <a:ext cx="38211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Subtraction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23850" y="2276475"/>
            <a:ext cx="32400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Start </a:t>
            </a:r>
          </a:p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with 3</a:t>
            </a:r>
            <a:endParaRPr lang="en-US" sz="4800">
              <a:solidFill>
                <a:srgbClr val="002060"/>
              </a:solidFill>
            </a:endParaRPr>
          </a:p>
        </p:txBody>
      </p:sp>
      <p:pic>
        <p:nvPicPr>
          <p:cNvPr id="4100" name="Picture 4" descr="subtraction p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388938"/>
            <a:ext cx="9144000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/>
          <p:cNvSpPr txBox="1">
            <a:spLocks noChangeArrowheads="1"/>
          </p:cNvSpPr>
          <p:nvPr/>
        </p:nvSpPr>
        <p:spPr bwMode="auto">
          <a:xfrm>
            <a:off x="5364163" y="836613"/>
            <a:ext cx="38211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Subtraction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323850" y="2276475"/>
            <a:ext cx="32400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and end</a:t>
            </a:r>
          </a:p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with 2.</a:t>
            </a:r>
            <a:endParaRPr lang="en-US" sz="4800">
              <a:solidFill>
                <a:srgbClr val="002060"/>
              </a:solidFill>
            </a:endParaRPr>
          </a:p>
        </p:txBody>
      </p:sp>
      <p:pic>
        <p:nvPicPr>
          <p:cNvPr id="5124" name="Picture 5" descr="subtraction p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388938"/>
            <a:ext cx="9144000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/>
          <p:cNvSpPr txBox="1">
            <a:spLocks noChangeArrowheads="1"/>
          </p:cNvSpPr>
          <p:nvPr/>
        </p:nvSpPr>
        <p:spPr bwMode="auto">
          <a:xfrm>
            <a:off x="5364163" y="836613"/>
            <a:ext cx="38211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Subtraction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323850" y="1628775"/>
            <a:ext cx="32400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What happened </a:t>
            </a:r>
          </a:p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to 1?</a:t>
            </a:r>
            <a:endParaRPr lang="en-US" sz="4800">
              <a:solidFill>
                <a:srgbClr val="002060"/>
              </a:solidFill>
            </a:endParaRPr>
          </a:p>
        </p:txBody>
      </p:sp>
      <p:pic>
        <p:nvPicPr>
          <p:cNvPr id="6148" name="Picture 4" descr="subtraction p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388938"/>
            <a:ext cx="9144000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/>
          <p:cNvSpPr txBox="1">
            <a:spLocks noChangeArrowheads="1"/>
          </p:cNvSpPr>
          <p:nvPr/>
        </p:nvSpPr>
        <p:spPr bwMode="auto">
          <a:xfrm>
            <a:off x="5364163" y="836613"/>
            <a:ext cx="38211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Subtraction</a:t>
            </a:r>
          </a:p>
        </p:txBody>
      </p:sp>
      <p:pic>
        <p:nvPicPr>
          <p:cNvPr id="7171" name="Picture 7" descr="subtraction p5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349500"/>
            <a:ext cx="82296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5364163" y="836613"/>
            <a:ext cx="38211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Subtraction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23850" y="2147888"/>
            <a:ext cx="34559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I see.  If I understand</a:t>
            </a:r>
          </a:p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this …</a:t>
            </a:r>
            <a:endParaRPr lang="en-US" sz="4800">
              <a:solidFill>
                <a:srgbClr val="002060"/>
              </a:solidFill>
            </a:endParaRPr>
          </a:p>
        </p:txBody>
      </p:sp>
      <p:pic>
        <p:nvPicPr>
          <p:cNvPr id="8196" name="Picture 8" descr="magician 5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023938"/>
            <a:ext cx="6119813" cy="578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5364163" y="836613"/>
            <a:ext cx="38211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Subtraction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323850" y="1196975"/>
            <a:ext cx="34559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If you </a:t>
            </a:r>
          </a:p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start</a:t>
            </a:r>
          </a:p>
          <a:p>
            <a:r>
              <a:rPr lang="en-US" sz="4800">
                <a:solidFill>
                  <a:srgbClr val="002060"/>
                </a:solidFill>
                <a:latin typeface="Arial" charset="0"/>
                <a:cs typeface="Arial" charset="0"/>
              </a:rPr>
              <a:t>with 4 </a:t>
            </a:r>
          </a:p>
        </p:txBody>
      </p:sp>
      <p:pic>
        <p:nvPicPr>
          <p:cNvPr id="9220" name="Picture 13" descr="subtraction p7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388938"/>
            <a:ext cx="9144000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5364163" y="836613"/>
            <a:ext cx="38211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Subtraction</a:t>
            </a:r>
          </a:p>
        </p:txBody>
      </p:sp>
      <p:sp>
        <p:nvSpPr>
          <p:cNvPr id="10243" name="TextBox 11"/>
          <p:cNvSpPr txBox="1">
            <a:spLocks noChangeArrowheads="1"/>
          </p:cNvSpPr>
          <p:nvPr/>
        </p:nvSpPr>
        <p:spPr bwMode="auto">
          <a:xfrm>
            <a:off x="6300788" y="1989138"/>
            <a:ext cx="24796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4800">
                <a:solidFill>
                  <a:srgbClr val="002060"/>
                </a:solidFill>
                <a:latin typeface="Arial" charset="0"/>
                <a:cs typeface="Arial" charset="0"/>
              </a:rPr>
              <a:t>and end</a:t>
            </a:r>
          </a:p>
          <a:p>
            <a:pPr algn="r"/>
            <a:r>
              <a:rPr lang="en-GB" sz="4800">
                <a:solidFill>
                  <a:srgbClr val="002060"/>
                </a:solidFill>
                <a:latin typeface="Arial" charset="0"/>
                <a:cs typeface="Arial" charset="0"/>
              </a:rPr>
              <a:t>    with 3</a:t>
            </a:r>
          </a:p>
        </p:txBody>
      </p:sp>
      <p:pic>
        <p:nvPicPr>
          <p:cNvPr id="10244" name="Picture 14" descr="subtraction p8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13" y="388938"/>
            <a:ext cx="9144000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5364163" y="836613"/>
            <a:ext cx="38211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>
                <a:latin typeface="Sylfaen" pitchFamily="18" charset="0"/>
              </a:rPr>
              <a:t>Subtraction</a:t>
            </a:r>
          </a:p>
        </p:txBody>
      </p:sp>
      <p:pic>
        <p:nvPicPr>
          <p:cNvPr id="11267" name="Picture 4" descr="subtraction p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13" y="388938"/>
            <a:ext cx="9144000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395288" y="1552575"/>
            <a:ext cx="33496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solidFill>
                  <a:srgbClr val="002060"/>
                </a:solidFill>
                <a:latin typeface="Arial" charset="0"/>
                <a:cs typeface="Arial" charset="0"/>
              </a:rPr>
              <a:t>You’ll need </a:t>
            </a:r>
          </a:p>
          <a:p>
            <a:r>
              <a:rPr lang="en-GB" sz="4800">
                <a:solidFill>
                  <a:srgbClr val="002060"/>
                </a:solidFill>
                <a:latin typeface="Arial" charset="0"/>
                <a:cs typeface="Arial" charset="0"/>
              </a:rPr>
              <a:t>to take </a:t>
            </a:r>
          </a:p>
          <a:p>
            <a:r>
              <a:rPr lang="en-GB" sz="4800">
                <a:solidFill>
                  <a:srgbClr val="002060"/>
                </a:solidFill>
                <a:latin typeface="Arial" charset="0"/>
                <a:cs typeface="Arial" charset="0"/>
              </a:rPr>
              <a:t>away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5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AB20B6"/>
      </a:accent1>
      <a:accent2>
        <a:srgbClr val="009DD9"/>
      </a:accent2>
      <a:accent3>
        <a:srgbClr val="0BD0D9"/>
      </a:accent3>
      <a:accent4>
        <a:srgbClr val="CF9DC8"/>
      </a:accent4>
      <a:accent5>
        <a:srgbClr val="7030A0"/>
      </a:accent5>
      <a:accent6>
        <a:srgbClr val="B05CA4"/>
      </a:accent6>
      <a:hlink>
        <a:srgbClr val="FFFFFF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1546</TotalTime>
  <Words>93</Words>
  <Application>Microsoft Office PowerPoint</Application>
  <PresentationFormat>Demonstracija ekrane (4:3)</PresentationFormat>
  <Paragraphs>93</Paragraphs>
  <Slides>13</Slides>
  <Notes>13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21" baseType="lpstr">
      <vt:lpstr>Tahoma</vt:lpstr>
      <vt:lpstr>Arial</vt:lpstr>
      <vt:lpstr>Calibri</vt:lpstr>
      <vt:lpstr>Constantia</vt:lpstr>
      <vt:lpstr>Wingdings 2</vt:lpstr>
      <vt:lpstr>Times New Roman</vt:lpstr>
      <vt:lpstr>Sylfaen</vt:lpstr>
      <vt:lpstr>Flow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  <vt:lpstr>Skaidrė 13</vt:lpstr>
    </vt:vector>
  </TitlesOfParts>
  <Company>Donn &amp; Lee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Aesop and His Fables</dc:title>
  <dc:creator>Lin Donn</dc:creator>
  <dc:description>Illustrated by Phillip Martin</dc:description>
  <cp:lastModifiedBy>GEDIMINAS</cp:lastModifiedBy>
  <cp:revision>118</cp:revision>
  <dcterms:created xsi:type="dcterms:W3CDTF">2007-01-21T20:19:36Z</dcterms:created>
  <dcterms:modified xsi:type="dcterms:W3CDTF">2013-05-02T17:39:31Z</dcterms:modified>
</cp:coreProperties>
</file>