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Antraštė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25" name="Paantraštė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31" name="Datos vietos rezervavimo ženklas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18" name="Poraštės vietos rezervavimo ženklas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Paveikslėlio vietos rezervavimo ženklas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Pavadinimo vietos rezervavimo ženkla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1" name="Teksto vietos rezervavimo ženklas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27" name="Datos vietos rezervavimo ženklas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A17A64-CE75-45A0-A5E2-62763FCCE4D3}" type="datetimeFigureOut">
              <a:rPr lang="lt-LT" smtClean="0"/>
              <a:pPr/>
              <a:t>2013.05.07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6" name="Skaidrės numerio vietos rezervavimo ženklas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972F48C-9879-4C45-8EC4-974A0E61565B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avinamukai.jimdo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latin typeface="+mn-lt"/>
              </a:rPr>
              <a:t>Sugalvok sakinį</a:t>
            </a:r>
            <a:endParaRPr lang="lt-LT" dirty="0">
              <a:latin typeface="+mn-lt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3347864" y="4077072"/>
            <a:ext cx="5114778" cy="1140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Parengė  specialioji pedagogė </a:t>
            </a:r>
          </a:p>
          <a:p>
            <a:pPr algn="ctr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             Ana Stankutė   </a:t>
            </a:r>
          </a:p>
          <a:p>
            <a:pPr algn="ctr"/>
            <a:r>
              <a:rPr lang="lt-LT" sz="2000" dirty="0" smtClean="0">
                <a:latin typeface="Times New Roman" pitchFamily="18" charset="0"/>
                <a:cs typeface="Times New Roman" pitchFamily="18" charset="0"/>
              </a:rPr>
              <a:t> Naudoti paveikslėliai  </a:t>
            </a:r>
            <a:r>
              <a:rPr lang="lt-LT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http://lavinamukai.jimdo.com</a:t>
            </a:r>
            <a:endParaRPr lang="lt-L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%25C5%258D%25C3%2593%25C2%25AB%25C2%25AC%25C2%25A9%2520%25C5%25BC%25C2%25AB%25C4%25AA%25C3%2593%25C2%25AB%25C5%258C%25C4%25BC_0041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7807664" cy="5688632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%25C5%258D%25C3%2593%25C2%25AB%25C2%25AC%25C2%25A9%2520%25C5%25BC%25C2%25AB%25C4%25AA%25C3%2593%25C2%25AB%25C5%258C%25C4%25BC_0003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4968552" cy="6831029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 descr="%25C5%258D%25C3%2593%25C2%25AB%25C2%25AC%25C2%25A9%2520%25C5%25BC%25C2%25AB%25C4%25AA%25C3%2593%25C2%25AB%25C5%258C%25C4%25BC_0005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0"/>
            <a:ext cx="4981884" cy="6849359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%25C5%258D%25C3%2593%25C2%25AB%25C2%25AC%25C2%25A9%2520%25C5%25BC%25C2%25AB%25C4%25AA%25C3%2593%25C2%25AB%25C5%258C%25C4%25BC_0011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-1"/>
            <a:ext cx="4896544" cy="6732029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%25C5%258D%25C3%2593%25C2%25AB%25C2%25AC%25C2%25A9%2520%25C5%25BC%25C2%25AB%25C4%25AA%25C3%2593%25C2%25AB%25C5%258C%25C4%25BC_0007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486383" cy="5445224"/>
          </a:xfr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%25C5%258D%25C3%2593%25C2%25AB%25C2%25AC%25C2%25A9%2520%25C5%25BC%25C2%25AB%25C4%25AA%25C3%2593%25C2%25AB%25C5%258C%25C4%25BC_0013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7884368" cy="5734699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%25C5%258D%25C3%2593%25C2%25AB%25C2%25AC%25C2%25A9%2520%25C5%25BC%25C2%25AB%25C4%25AA%25C3%2593%25C2%25AB%25C5%258C%25C4%25BC_0017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7623033" cy="5544616"/>
          </a:xfr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 descr="%25C5%258D%25C3%2593%25C2%25AB%25C2%25AC%25C2%25A9%2520%25C5%25BC%25C2%25AB%25C4%25AA%25C3%2593%25C2%25AB%25C5%258C%25C4%25BC_0021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7488832" cy="5447005"/>
          </a:xfr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 descr="%25C5%258D%25C3%2593%25C2%25AB%25C2%25AC%25C2%25A9%2520%25C5%25BC%25C2%25AB%25C4%25AA%25C3%2593%25C2%25AB%25C5%258C%25C4%25BC_0039_%25C5%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7416824" cy="5403867"/>
          </a:xfrm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abang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abangus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abangu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14</Words>
  <Application>Microsoft Office PowerPoint</Application>
  <PresentationFormat>Demonstracija ekrane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Prabangus</vt:lpstr>
      <vt:lpstr>Sugalvok sakinį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Sugalvok sakinį</dc:title>
  <dc:creator>GEDIMINAS</dc:creator>
  <cp:lastModifiedBy>GEDIMINAS</cp:lastModifiedBy>
  <cp:revision>2</cp:revision>
  <dcterms:created xsi:type="dcterms:W3CDTF">2013-04-08T20:32:40Z</dcterms:created>
  <dcterms:modified xsi:type="dcterms:W3CDTF">2013-05-07T10:02:27Z</dcterms:modified>
</cp:coreProperties>
</file>