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ačiakampis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Suapvalintas stačiakamp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čiakampis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Suapvalintas stačiakamp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tačiakampis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Suapvalintas stačiakamp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Stačiakampis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ačiakampis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čiakampis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Suapvalintas stačiakamp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avinamukai.jimd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Parengė  specialioji pedagogė Ana Stankutė    </a:t>
            </a:r>
            <a:endParaRPr lang="lt-LT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Naudoti 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paveikslėliai  </a:t>
            </a:r>
            <a:r>
              <a:rPr lang="lt-LT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http://lavinamukai.jimdo.com</a:t>
            </a:r>
            <a:endParaRPr lang="lt-L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Sugalvok vaikams vardus</a:t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užrašyk juos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geria vandenį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Drin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važiuoja automobiliu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Driv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pietauja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Ea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32823"/>
            <a:ext cx="7772400" cy="420195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myli mamą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Lov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skaito knygą.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Rea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jodinėja.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Rid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bėga namo.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Ru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dainuoja.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S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miega.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Slee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uosto gėles.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Smel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meta kamuolį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Catc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maudosi ežere.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Swi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svajoja apie arklį.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Thin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rašo rašinį.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Wri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žiūri televizorių</a:t>
            </a:r>
            <a:r>
              <a:rPr lang="lt-LT" dirty="0" smtClean="0"/>
              <a:t>,</a:t>
            </a:r>
            <a:endParaRPr lang="lt-LT" dirty="0"/>
          </a:p>
        </p:txBody>
      </p:sp>
      <p:pic>
        <p:nvPicPr>
          <p:cNvPr id="4" name="Turinio vietos rezervavimo ženklas 3" descr="Watch%2520T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32823"/>
            <a:ext cx="7772400" cy="420195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šluosto dulkes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Cle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ir ... kopia į kalną.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Clim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kepa picą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Coo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verkia.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Cr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kerpa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Cu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šoka.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Dan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... kasa duobę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D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ygybė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gybė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ygybė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</TotalTime>
  <Words>98</Words>
  <Application>Microsoft Office PowerPoint</Application>
  <PresentationFormat>Demonstracija ekrane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4" baseType="lpstr">
      <vt:lpstr>Lygybė</vt:lpstr>
      <vt:lpstr>Sugalvok vaikams vardus užrašyk juos</vt:lpstr>
      <vt:lpstr>... meta kamuolį.</vt:lpstr>
      <vt:lpstr>... šluosto dulkes.</vt:lpstr>
      <vt:lpstr>... ir ... kopia į kalną.</vt:lpstr>
      <vt:lpstr>... kepa picą.</vt:lpstr>
      <vt:lpstr>... verkia.</vt:lpstr>
      <vt:lpstr>... kerpa.</vt:lpstr>
      <vt:lpstr>... šoka.</vt:lpstr>
      <vt:lpstr>... kasa duobę.</vt:lpstr>
      <vt:lpstr>... geria vandenį.</vt:lpstr>
      <vt:lpstr>... važiuoja automobiliu.</vt:lpstr>
      <vt:lpstr>... pietauja.</vt:lpstr>
      <vt:lpstr>... myli mamą.</vt:lpstr>
      <vt:lpstr>... skaito knygą.</vt:lpstr>
      <vt:lpstr>... jodinėja.</vt:lpstr>
      <vt:lpstr>... bėga namo.</vt:lpstr>
      <vt:lpstr>... dainuoja.</vt:lpstr>
      <vt:lpstr>... miega.</vt:lpstr>
      <vt:lpstr>... uosto gėles.</vt:lpstr>
      <vt:lpstr>... maudosi ežere.</vt:lpstr>
      <vt:lpstr>... svajoja apie arklį.</vt:lpstr>
      <vt:lpstr>... rašo rašinį.</vt:lpstr>
      <vt:lpstr>... žiūri televizorių,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Perskaityk sakinius Nurašyk veiksmažodžius</dc:title>
  <dc:creator>GEDIMINAS</dc:creator>
  <cp:lastModifiedBy>GEDIMINAS</cp:lastModifiedBy>
  <cp:revision>4</cp:revision>
  <dcterms:created xsi:type="dcterms:W3CDTF">2013-04-10T09:21:28Z</dcterms:created>
  <dcterms:modified xsi:type="dcterms:W3CDTF">2013-05-07T10:03:22Z</dcterms:modified>
</cp:coreProperties>
</file>