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9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8" r:id="rId34"/>
  </p:sldIdLst>
  <p:sldSz cx="6858000" cy="9144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2256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038"/>
            <a:ext cx="5829300" cy="1960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417768-10C3-4C98-A031-CFE7509AC01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DCAD37-240E-4EE2-BDA1-B4F9CF01031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713"/>
            <a:ext cx="1543050" cy="7800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713"/>
            <a:ext cx="4476750" cy="7800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3DF679-CEC2-4A58-BA16-6F67294C0E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AA35A5-B54A-42BB-801E-FDA6E1CA5AE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38" y="5875338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338" y="3875088"/>
            <a:ext cx="5829300" cy="200025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05A67E-5461-4329-B85D-8E111202705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0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05200" y="2133600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2B7AA9-6FDF-4CEC-B597-E6B151F7ED2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288"/>
            <a:ext cx="3030538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900363"/>
            <a:ext cx="3030538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4563" y="2046288"/>
            <a:ext cx="3030537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4563" y="2900363"/>
            <a:ext cx="3030537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3236C6-436C-4776-AE61-6D2E221495D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D44438-781D-4757-B96A-D427168C731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4828F6-2A4F-4FDD-B135-75A30F8A58C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3538"/>
            <a:ext cx="2255838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8" y="363538"/>
            <a:ext cx="3833812" cy="78041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2938"/>
            <a:ext cx="2255838" cy="62547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270FA7-5F44-4FF5-A962-B08504F55E4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613" y="6400800"/>
            <a:ext cx="4114800" cy="7556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613" y="81756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613" y="7156450"/>
            <a:ext cx="4114800" cy="10731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8D5DBE-0E71-4F4D-B8B9-1EAA5A81E9C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2900" y="366713"/>
            <a:ext cx="6172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2900" y="2133600"/>
            <a:ext cx="6172200" cy="603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2900" y="8326438"/>
            <a:ext cx="16002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43150" y="8326438"/>
            <a:ext cx="21717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914900" y="8326438"/>
            <a:ext cx="16002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6875A5F-9B4A-4F22-8EBE-B7943623B030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file:///D:\..\..\TOT%20Days%202-3\McAllen%20Day%204.ppt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atilda\Desktop\Picture1 (528x610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413" y="901700"/>
            <a:ext cx="6353175" cy="7339013"/>
          </a:xfrm>
          <a:prstGeom prst="rect">
            <a:avLst/>
          </a:prstGeom>
          <a:noFill/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atilda\Desktop\Picture2 (572x68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83577"/>
            <a:ext cx="6858000" cy="8176846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atilda\Desktop\Picture3 (580x69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80848"/>
            <a:ext cx="6858000" cy="818230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Matilda\Desktop\Picture1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0707"/>
            <a:ext cx="6858000" cy="8001000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Matilda\Desktop\Picture1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20162"/>
            <a:ext cx="6858000" cy="7702089"/>
          </a:xfrm>
          <a:prstGeom prst="rect">
            <a:avLst/>
          </a:prstGeom>
          <a:noFill/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Matilda\Desktop\Picture1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5125"/>
            <a:ext cx="6857999" cy="7852161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" y="762000"/>
            <a:ext cx="6781800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atilda\Desktop\Picture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9903"/>
            <a:ext cx="6858000" cy="8324194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atilda\Desktop\Picture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9898"/>
            <a:ext cx="6857999" cy="8182615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atilda\Desktop\Picture1 (587x700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82901"/>
            <a:ext cx="6857999" cy="8178193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atilda\Desktop\Picture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83782"/>
            <a:ext cx="6858000" cy="8174849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atilda\Desktop\Picture1 (570x68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164" y="609601"/>
            <a:ext cx="6507235" cy="7797266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atilda\Desktop\Picture2 (580x69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7200"/>
            <a:ext cx="6858000" cy="822960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8" y="457200"/>
            <a:ext cx="6854825" cy="822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atilda\Desktop\Picture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07010"/>
            <a:ext cx="6858000" cy="7729980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Matilda\Desktop\Picture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8329"/>
            <a:ext cx="6858000" cy="7845754"/>
          </a:xfrm>
          <a:prstGeom prst="rect">
            <a:avLst/>
          </a:prstGeom>
          <a:noFill/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atilda\Desktop\Picture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7969"/>
            <a:ext cx="6857999" cy="8126473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atilda\Desktop\Picture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20" y="609601"/>
            <a:ext cx="6847480" cy="7784120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atilda\Desktop\Picture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16219"/>
            <a:ext cx="6858000" cy="8309975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atilda\Desktop\Picture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6573"/>
            <a:ext cx="6858000" cy="8049267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atilda\Desktop\Picture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5838"/>
            <a:ext cx="6857999" cy="837073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Matilda\Desktop\Picture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64864"/>
            <a:ext cx="6857999" cy="8012683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atilda\Desktop\Picture1 (602x688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3143"/>
            <a:ext cx="6858000" cy="783771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Matilda\Desktop\Picture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9031"/>
            <a:ext cx="6858000" cy="8484349"/>
          </a:xfrm>
          <a:prstGeom prst="rect">
            <a:avLst/>
          </a:prstGeom>
          <a:noFill/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3400"/>
            <a:ext cx="6858000" cy="807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Matilda\Desktop\Picture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0345"/>
            <a:ext cx="6858000" cy="8341722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4">
            <a:hlinkClick r:id="rId2" action="ppaction://hlinkpres?slideindex=51&amp;slidetitle=Slide 51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590800"/>
            <a:ext cx="6858000" cy="39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Matilda\Desktop\Picture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9898"/>
            <a:ext cx="6857999" cy="8182615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atilda\Desktop\Picture3 (565x68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0785"/>
            <a:ext cx="6858000" cy="8302429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Matilda\Desktop\Picture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1980"/>
            <a:ext cx="6857999" cy="7958451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Matilda\Desktop\Picture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4589"/>
            <a:ext cx="6858000" cy="8373234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Matilda\Desktop\Picture1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0160"/>
            <a:ext cx="6858000" cy="8062093"/>
          </a:xfrm>
          <a:prstGeom prst="rect">
            <a:avLst/>
          </a:prstGeom>
          <a:noFill/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atilda\Desktop\Picture1 (595x690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5512"/>
            <a:ext cx="6857999" cy="7952974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9">
      <a:dk1>
        <a:srgbClr val="336699"/>
      </a:dk1>
      <a:lt1>
        <a:srgbClr val="FFFFFF"/>
      </a:lt1>
      <a:dk2>
        <a:srgbClr val="000000"/>
      </a:dk2>
      <a:lt2>
        <a:srgbClr val="E3EBF1"/>
      </a:lt2>
      <a:accent1>
        <a:srgbClr val="003399"/>
      </a:accent1>
      <a:accent2>
        <a:srgbClr val="468A4B"/>
      </a:accent2>
      <a:accent3>
        <a:srgbClr val="AAAAAA"/>
      </a:accent3>
      <a:accent4>
        <a:srgbClr val="DADADA"/>
      </a:accent4>
      <a:accent5>
        <a:srgbClr val="AAADCA"/>
      </a:accent5>
      <a:accent6>
        <a:srgbClr val="3F7D43"/>
      </a:accent6>
      <a:hlink>
        <a:srgbClr val="66CCFF"/>
      </a:hlink>
      <a:folHlink>
        <a:srgbClr val="F0E5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</TotalTime>
  <Words>0</Words>
  <Application>Microsoft Office PowerPoint</Application>
  <PresentationFormat>On-screen Show (4:3)</PresentationFormat>
  <Paragraphs>0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</vt:vector>
  </TitlesOfParts>
  <Company>CFBISD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chevalliere</dc:creator>
  <cp:lastModifiedBy>Matilda</cp:lastModifiedBy>
  <cp:revision>37</cp:revision>
  <dcterms:created xsi:type="dcterms:W3CDTF">2003-01-03T23:12:38Z</dcterms:created>
  <dcterms:modified xsi:type="dcterms:W3CDTF">2013-05-26T18:17:26Z</dcterms:modified>
</cp:coreProperties>
</file>