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7" r:id="rId6"/>
    <p:sldId id="286" r:id="rId7"/>
    <p:sldId id="276" r:id="rId8"/>
    <p:sldId id="277" r:id="rId9"/>
    <p:sldId id="280" r:id="rId10"/>
    <p:sldId id="281" r:id="rId11"/>
    <p:sldId id="282" r:id="rId12"/>
    <p:sldId id="283" r:id="rId13"/>
    <p:sldId id="262" r:id="rId14"/>
    <p:sldId id="278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85" r:id="rId23"/>
    <p:sldId id="275" r:id="rId24"/>
    <p:sldId id="284" r:id="rId25"/>
    <p:sldId id="261" r:id="rId26"/>
    <p:sldId id="268" r:id="rId27"/>
  </p:sldIdLst>
  <p:sldSz cx="12192000" cy="6858000"/>
  <p:notesSz cx="6858000" cy="9144000"/>
  <p:defaultTextStyle>
    <a:defPPr rtl="0">
      <a:defRPr lang="lt-l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1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/>
      <dgm:spPr/>
      <dgm:t>
        <a:bodyPr rtlCol="0"/>
        <a:lstStyle/>
        <a:p>
          <a:pPr rtl="0"/>
          <a:r>
            <a:rPr lang="lt-LT" kern="1200" noProof="0" dirty="0">
              <a:latin typeface="+mn-lt"/>
              <a:ea typeface="+mn-ea"/>
              <a:cs typeface="+mn-cs"/>
            </a:rPr>
            <a:t>Skaitysime dviskiemenius žodelius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lt-LT" noProof="0" dirty="0"/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lt-LT" noProof="0" dirty="0"/>
        </a:p>
      </dgm:t>
    </dgm:pt>
    <dgm:pt modelId="{CB88D0C4-6C39-4629-9DEF-57288A3EBE4C}">
      <dgm:prSet phldrT="[Text]"/>
      <dgm:spPr/>
      <dgm:t>
        <a:bodyPr rtlCol="0"/>
        <a:lstStyle/>
        <a:p>
          <a:pPr rtl="0"/>
          <a:r>
            <a:rPr lang="lt-LT" noProof="0" dirty="0"/>
            <a:t>Rašysime žodžių diktantą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lt-LT" noProof="0" dirty="0"/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lt-LT" noProof="0" dirty="0"/>
        </a:p>
      </dgm:t>
    </dgm:pt>
    <dgm:pt modelId="{84E522F8-C253-4E89-AC19-5C1210E337F2}">
      <dgm:prSet/>
      <dgm:spPr/>
      <dgm:t>
        <a:bodyPr/>
        <a:lstStyle/>
        <a:p>
          <a:pPr rtl="0"/>
          <a:r>
            <a:rPr lang="lt-LT" noProof="0" dirty="0">
              <a:latin typeface="+mn-lt"/>
              <a:ea typeface="+mn-ea"/>
              <a:cs typeface="+mn-cs"/>
            </a:rPr>
            <a:t>Skaitysime tekstą „Ledas“</a:t>
          </a:r>
        </a:p>
      </dgm:t>
    </dgm:pt>
    <dgm:pt modelId="{C3C5DDC7-C504-43E5-BFD0-64646ED2FD87}" type="parTrans" cxnId="{15C41A67-474C-4278-88EF-C0F68979E038}">
      <dgm:prSet/>
      <dgm:spPr/>
      <dgm:t>
        <a:bodyPr/>
        <a:lstStyle/>
        <a:p>
          <a:endParaRPr lang="lt-LT"/>
        </a:p>
      </dgm:t>
    </dgm:pt>
    <dgm:pt modelId="{0DCB0476-4DCD-4E73-894C-265CCC902A8F}" type="sibTrans" cxnId="{15C41A67-474C-4278-88EF-C0F68979E038}">
      <dgm:prSet/>
      <dgm:spPr/>
      <dgm:t>
        <a:bodyPr/>
        <a:lstStyle/>
        <a:p>
          <a:endParaRPr lang="lt-LT"/>
        </a:p>
      </dgm:t>
    </dgm:pt>
    <dgm:pt modelId="{D58BD78E-7786-4DAC-AB55-721CF1422B95}">
      <dgm:prSet/>
      <dgm:spPr/>
      <dgm:t>
        <a:bodyPr/>
        <a:lstStyle/>
        <a:p>
          <a:pPr rtl="0"/>
          <a:r>
            <a:rPr lang="lt-LT" dirty="0"/>
            <a:t>Klausysimės pasakojimo ir atsakysime į klausimus</a:t>
          </a:r>
        </a:p>
      </dgm:t>
    </dgm:pt>
    <dgm:pt modelId="{78C49096-DD00-47C1-A00A-4CA990665780}" type="sibTrans" cxnId="{462424DD-8D0F-415B-AE32-6CB3A9715681}">
      <dgm:prSet/>
      <dgm:spPr/>
      <dgm:t>
        <a:bodyPr/>
        <a:lstStyle/>
        <a:p>
          <a:endParaRPr lang="lt-LT"/>
        </a:p>
      </dgm:t>
    </dgm:pt>
    <dgm:pt modelId="{868297BD-DC22-42C1-909D-3113D302413B}" type="parTrans" cxnId="{462424DD-8D0F-415B-AE32-6CB3A9715681}">
      <dgm:prSet/>
      <dgm:spPr/>
      <dgm:t>
        <a:bodyPr/>
        <a:lstStyle/>
        <a:p>
          <a:endParaRPr lang="lt-LT"/>
        </a:p>
      </dgm:t>
    </dgm:pt>
    <dgm:pt modelId="{3D4F9C9D-5CDE-488F-9D8D-00D61EEFCC42}" type="pres">
      <dgm:prSet presAssocID="{1EC23686-56D6-4482-B4E3-3F9784E88994}" presName="diagram" presStyleCnt="0">
        <dgm:presLayoutVars>
          <dgm:dir/>
          <dgm:resizeHandles val="exact"/>
        </dgm:presLayoutVars>
      </dgm:prSet>
      <dgm:spPr/>
    </dgm:pt>
    <dgm:pt modelId="{621F3CD1-E225-4653-9B0D-DAFC37B984DD}" type="pres">
      <dgm:prSet presAssocID="{666F1301-07F7-4F1E-88B9-30CCDFF34C22}" presName="node" presStyleLbl="node1" presStyleIdx="0" presStyleCnt="4">
        <dgm:presLayoutVars>
          <dgm:bulletEnabled val="1"/>
        </dgm:presLayoutVars>
      </dgm:prSet>
      <dgm:spPr/>
    </dgm:pt>
    <dgm:pt modelId="{E4A5E503-024D-4D13-ADA4-B0B97213ABFD}" type="pres">
      <dgm:prSet presAssocID="{1CCA38C8-B866-440C-8B7A-A6514DD31A53}" presName="sibTrans" presStyleCnt="0"/>
      <dgm:spPr/>
    </dgm:pt>
    <dgm:pt modelId="{1C19C311-1BAD-4DBA-B47F-380DED6F51A0}" type="pres">
      <dgm:prSet presAssocID="{CB88D0C4-6C39-4629-9DEF-57288A3EBE4C}" presName="node" presStyleLbl="node1" presStyleIdx="1" presStyleCnt="4">
        <dgm:presLayoutVars>
          <dgm:bulletEnabled val="1"/>
        </dgm:presLayoutVars>
      </dgm:prSet>
      <dgm:spPr/>
    </dgm:pt>
    <dgm:pt modelId="{078DC94C-BF06-41D3-B7F4-7FBF496315A2}" type="pres">
      <dgm:prSet presAssocID="{7ADFA01E-1246-464F-8347-8DA3C53B199C}" presName="sibTrans" presStyleCnt="0"/>
      <dgm:spPr/>
    </dgm:pt>
    <dgm:pt modelId="{2E7B58F4-5610-499C-B4F6-7401E3BAD7CC}" type="pres">
      <dgm:prSet presAssocID="{84E522F8-C253-4E89-AC19-5C1210E337F2}" presName="node" presStyleLbl="node1" presStyleIdx="2" presStyleCnt="4">
        <dgm:presLayoutVars>
          <dgm:bulletEnabled val="1"/>
        </dgm:presLayoutVars>
      </dgm:prSet>
      <dgm:spPr/>
    </dgm:pt>
    <dgm:pt modelId="{99A4C006-42C2-42D2-84C4-7DFAA716E71E}" type="pres">
      <dgm:prSet presAssocID="{0DCB0476-4DCD-4E73-894C-265CCC902A8F}" presName="sibTrans" presStyleCnt="0"/>
      <dgm:spPr/>
    </dgm:pt>
    <dgm:pt modelId="{D5756F48-6E27-47EB-BCDD-87855A2FA642}" type="pres">
      <dgm:prSet presAssocID="{D58BD78E-7786-4DAC-AB55-721CF1422B95}" presName="node" presStyleLbl="node1" presStyleIdx="3" presStyleCnt="4">
        <dgm:presLayoutVars>
          <dgm:bulletEnabled val="1"/>
        </dgm:presLayoutVars>
      </dgm:prSet>
      <dgm:spPr/>
    </dgm:pt>
  </dgm:ptLst>
  <dgm:cxnLst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C9331E30-FF9A-4EF2-BFC0-95934E9C5D37}" type="presOf" srcId="{CB88D0C4-6C39-4629-9DEF-57288A3EBE4C}" destId="{1C19C311-1BAD-4DBA-B47F-380DED6F51A0}" srcOrd="0" destOrd="0" presId="urn:microsoft.com/office/officeart/2005/8/layout/default"/>
    <dgm:cxn modelId="{5A16B13A-90A9-4BFC-962E-3116B4EE670F}" type="presOf" srcId="{84E522F8-C253-4E89-AC19-5C1210E337F2}" destId="{2E7B58F4-5610-499C-B4F6-7401E3BAD7CC}" srcOrd="0" destOrd="0" presId="urn:microsoft.com/office/officeart/2005/8/layout/default"/>
    <dgm:cxn modelId="{15C41A67-474C-4278-88EF-C0F68979E038}" srcId="{1EC23686-56D6-4482-B4E3-3F9784E88994}" destId="{84E522F8-C253-4E89-AC19-5C1210E337F2}" srcOrd="2" destOrd="0" parTransId="{C3C5DDC7-C504-43E5-BFD0-64646ED2FD87}" sibTransId="{0DCB0476-4DCD-4E73-894C-265CCC902A8F}"/>
    <dgm:cxn modelId="{E7075952-21E1-4EFF-A054-502C61E35940}" type="presOf" srcId="{1EC23686-56D6-4482-B4E3-3F9784E88994}" destId="{3D4F9C9D-5CDE-488F-9D8D-00D61EEFCC42}" srcOrd="0" destOrd="0" presId="urn:microsoft.com/office/officeart/2005/8/layout/default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3F1E43C0-2515-4DC9-8667-9442E5B1F553}" type="presOf" srcId="{666F1301-07F7-4F1E-88B9-30CCDFF34C22}" destId="{621F3CD1-E225-4653-9B0D-DAFC37B984DD}" srcOrd="0" destOrd="0" presId="urn:microsoft.com/office/officeart/2005/8/layout/default"/>
    <dgm:cxn modelId="{462424DD-8D0F-415B-AE32-6CB3A9715681}" srcId="{1EC23686-56D6-4482-B4E3-3F9784E88994}" destId="{D58BD78E-7786-4DAC-AB55-721CF1422B95}" srcOrd="3" destOrd="0" parTransId="{868297BD-DC22-42C1-909D-3113D302413B}" sibTransId="{78C49096-DD00-47C1-A00A-4CA990665780}"/>
    <dgm:cxn modelId="{8443D8DE-DE13-4FDF-B2F1-8A7F3633BBDF}" type="presOf" srcId="{D58BD78E-7786-4DAC-AB55-721CF1422B95}" destId="{D5756F48-6E27-47EB-BCDD-87855A2FA642}" srcOrd="0" destOrd="0" presId="urn:microsoft.com/office/officeart/2005/8/layout/default"/>
    <dgm:cxn modelId="{22A16771-3414-4B45-8197-CB1438C31D80}" type="presParOf" srcId="{3D4F9C9D-5CDE-488F-9D8D-00D61EEFCC42}" destId="{621F3CD1-E225-4653-9B0D-DAFC37B984DD}" srcOrd="0" destOrd="0" presId="urn:microsoft.com/office/officeart/2005/8/layout/default"/>
    <dgm:cxn modelId="{79A60AD9-A519-4AD8-A07F-FBD1A56622A2}" type="presParOf" srcId="{3D4F9C9D-5CDE-488F-9D8D-00D61EEFCC42}" destId="{E4A5E503-024D-4D13-ADA4-B0B97213ABFD}" srcOrd="1" destOrd="0" presId="urn:microsoft.com/office/officeart/2005/8/layout/default"/>
    <dgm:cxn modelId="{88584410-D4C0-4686-B4D4-8D219B158FDA}" type="presParOf" srcId="{3D4F9C9D-5CDE-488F-9D8D-00D61EEFCC42}" destId="{1C19C311-1BAD-4DBA-B47F-380DED6F51A0}" srcOrd="2" destOrd="0" presId="urn:microsoft.com/office/officeart/2005/8/layout/default"/>
    <dgm:cxn modelId="{97AFC6D3-16D8-4426-8948-74329D94621E}" type="presParOf" srcId="{3D4F9C9D-5CDE-488F-9D8D-00D61EEFCC42}" destId="{078DC94C-BF06-41D3-B7F4-7FBF496315A2}" srcOrd="3" destOrd="0" presId="urn:microsoft.com/office/officeart/2005/8/layout/default"/>
    <dgm:cxn modelId="{39FAD9B0-8381-43A8-B731-5843FD1301F2}" type="presParOf" srcId="{3D4F9C9D-5CDE-488F-9D8D-00D61EEFCC42}" destId="{2E7B58F4-5610-499C-B4F6-7401E3BAD7CC}" srcOrd="4" destOrd="0" presId="urn:microsoft.com/office/officeart/2005/8/layout/default"/>
    <dgm:cxn modelId="{3B4218C5-35A1-41D7-8959-676BC1EF693A}" type="presParOf" srcId="{3D4F9C9D-5CDE-488F-9D8D-00D61EEFCC42}" destId="{99A4C006-42C2-42D2-84C4-7DFAA716E71E}" srcOrd="5" destOrd="0" presId="urn:microsoft.com/office/officeart/2005/8/layout/default"/>
    <dgm:cxn modelId="{67F39E3A-8F9A-42CA-BAAA-EA4D48632DD8}" type="presParOf" srcId="{3D4F9C9D-5CDE-488F-9D8D-00D61EEFCC42}" destId="{D5756F48-6E27-47EB-BCDD-87855A2FA64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F3CD1-E225-4653-9B0D-DAFC37B984DD}">
      <dsp:nvSpPr>
        <dsp:cNvPr id="0" name=""/>
        <dsp:cNvSpPr/>
      </dsp:nvSpPr>
      <dsp:spPr>
        <a:xfrm>
          <a:off x="538" y="171220"/>
          <a:ext cx="2098296" cy="12589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noProof="0" dirty="0">
              <a:latin typeface="+mn-lt"/>
              <a:ea typeface="+mn-ea"/>
              <a:cs typeface="+mn-cs"/>
            </a:rPr>
            <a:t>Skaitysime dviskiemenius žodelius</a:t>
          </a:r>
        </a:p>
      </dsp:txBody>
      <dsp:txXfrm>
        <a:off x="538" y="171220"/>
        <a:ext cx="2098296" cy="1258977"/>
      </dsp:txXfrm>
    </dsp:sp>
    <dsp:sp modelId="{1C19C311-1BAD-4DBA-B47F-380DED6F51A0}">
      <dsp:nvSpPr>
        <dsp:cNvPr id="0" name=""/>
        <dsp:cNvSpPr/>
      </dsp:nvSpPr>
      <dsp:spPr>
        <a:xfrm>
          <a:off x="2308664" y="171220"/>
          <a:ext cx="2098296" cy="12589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noProof="0" dirty="0"/>
            <a:t>Rašysime žodžių diktantą</a:t>
          </a:r>
        </a:p>
      </dsp:txBody>
      <dsp:txXfrm>
        <a:off x="2308664" y="171220"/>
        <a:ext cx="2098296" cy="1258977"/>
      </dsp:txXfrm>
    </dsp:sp>
    <dsp:sp modelId="{2E7B58F4-5610-499C-B4F6-7401E3BAD7CC}">
      <dsp:nvSpPr>
        <dsp:cNvPr id="0" name=""/>
        <dsp:cNvSpPr/>
      </dsp:nvSpPr>
      <dsp:spPr>
        <a:xfrm>
          <a:off x="538" y="1640027"/>
          <a:ext cx="2098296" cy="12589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noProof="0" dirty="0">
              <a:latin typeface="+mn-lt"/>
              <a:ea typeface="+mn-ea"/>
              <a:cs typeface="+mn-cs"/>
            </a:rPr>
            <a:t>Skaitysime tekstą „Ledas“</a:t>
          </a:r>
        </a:p>
      </dsp:txBody>
      <dsp:txXfrm>
        <a:off x="538" y="1640027"/>
        <a:ext cx="2098296" cy="1258977"/>
      </dsp:txXfrm>
    </dsp:sp>
    <dsp:sp modelId="{D5756F48-6E27-47EB-BCDD-87855A2FA642}">
      <dsp:nvSpPr>
        <dsp:cNvPr id="0" name=""/>
        <dsp:cNvSpPr/>
      </dsp:nvSpPr>
      <dsp:spPr>
        <a:xfrm>
          <a:off x="2308664" y="1640027"/>
          <a:ext cx="2098296" cy="12589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Klausysimės pasakojimo ir atsakysime į klausimus</a:t>
          </a:r>
        </a:p>
      </dsp:txBody>
      <dsp:txXfrm>
        <a:off x="2308664" y="1640027"/>
        <a:ext cx="2098296" cy="1258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5F773F06-2174-4321-A517-079ACD6AFC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8CEF4B8E-DD8B-48B0-ACFA-0ACD893225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80D5-B61F-491A-A0DB-EFBB4E866A74}" type="datetimeFigureOut">
              <a:rPr lang="lt-LT" smtClean="0"/>
              <a:t>2021-01-20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BB8A584-AE88-4D4A-B50F-1064CA390D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05C1DA5-928B-4A75-850A-6ECDF9C0D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2214-7F1B-4426-AC34-F1CBAEF7179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9556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noProof="0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CB01B-3C72-4239-9112-0097C1DC17B6}" type="datetimeFigureOut">
              <a:rPr lang="lt-LT" noProof="0" smtClean="0"/>
              <a:t>2021-01-20</a:t>
            </a:fld>
            <a:endParaRPr lang="lt-LT" noProof="0" dirty="0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noProof="0" dirty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rtl="0"/>
            <a:r>
              <a:rPr lang="lt-LT" altLang="zh-CN" sz="12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Redaguoti šablono teksto stilius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noProof="0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0455-CE97-432A-8F69-6707AC093CA5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695312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lt-LT" altLang="zh-CN" sz="1200" b="0" i="0" u="none" strike="noStrike" kern="1200" baseline="0" smtClean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3874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012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008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870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77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452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773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632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676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0455-CE97-432A-8F69-6707AC093CA5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353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t-LT" noProof="0"/>
              <a:t>Spustelėję redaguokite šablono paantraštės stilių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D5AF0-E7CE-4258-9D36-3579C8AC77A3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  <p:cxnSp>
        <p:nvCxnSpPr>
          <p:cNvPr id="16" name="15 tiesioji jungtis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tiesioji jungtis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tiesioji jungtis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tiesioji jungtis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tiesioji jungtis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is vaizd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17" name="2 paveikslėlio vietos rezervavimo ženklas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lt-LT" noProof="0"/>
              <a:t>Spustelėkite piktogramą, kad įtrauktumėte paveikslėlį</a:t>
            </a:r>
          </a:p>
        </p:txBody>
      </p:sp>
      <p:sp>
        <p:nvSpPr>
          <p:cNvPr id="16" name="9 teksto vietos rezervavimo ženklas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FD3D0-A506-4725-AD96-9461BD960FC9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96B4A4-722D-4846-807D-FC3827D318A0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10" name="9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A050B0-62F0-4E44-BA58-DBE784313B09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  <p:sp>
        <p:nvSpPr>
          <p:cNvPr id="14" name="13 teksto laukas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t-LT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14 teksto laukas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lt-LT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itinė kor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610C93-45E8-4A7E-8468-F3B096E6922F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itinės kortelės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10" name="9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lt-LT" noProof="0"/>
              <a:t>Redaguoti šablono teksto stilius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832CF9-23E7-4145-AF33-A39F325BBB67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  <p:sp>
        <p:nvSpPr>
          <p:cNvPr id="11" name="10 teksto laukas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t-LT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11 teksto laukas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lt-LT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isinga arba Neteis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10" name="9 teksto vietos rezervavimo ženklas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lt-LT" noProof="0"/>
              <a:t>Redaguoti šablono teksto stilius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FE7E5-C136-4189-B7BC-FF40BC98B90B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2EFDDB-FD4E-43A2-9658-2C8CA506786F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 hasCustomPrompt="1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035DD-E53E-49C9-A563-944DFC0C0714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C40116-4FAF-4954-BF7D-0A9FC4F1E0BF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1ACC4-C838-4E30-88FA-48EE173015FC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404E3F-9909-460B-88F9-D7DE7957ACF8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FE4BE4-1761-4B42-B3B0-D482CE1BAC41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62B0D-AD06-4EE4-8560-10532183986C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E2394-8F37-4904-937C-8E9AA55BBF23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06318-6A12-4B6E-8637-39131D2044F6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14" name="2 paveikslėlio vietos rezervavimo ženklas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lt-LT" noProof="0"/>
              <a:t>Spustelėkite piktogramą, kad įtrauktumėte paveikslėlį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0730B-C9C7-4F74-85CA-63B834C42BDF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ė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7 tiesioji jungtis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tiesioji jungtis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tiesioji jungtis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tiesioji jungtis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tiesioji jungtis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F8B99F47-2486-4939-9A8D-E7C3BE48861C}" type="datetime1">
              <a:rPr lang="lt-LT" noProof="0" smtClean="0"/>
              <a:t>2021-01-20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playposit.com/player_v2/?type=share&amp;bulb_id=59546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ermalink.php?story_fbid=802579626992028&amp;id=43866299671702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playposit.com/player_v2/?type=share&amp;bulb_id=595467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4414648" cy="3028983"/>
          </a:xfrm>
        </p:spPr>
        <p:txBody>
          <a:bodyPr rtlCol="0">
            <a:normAutofit/>
          </a:bodyPr>
          <a:lstStyle/>
          <a:p>
            <a:pPr rtl="0"/>
            <a:r>
              <a:rPr lang="lt-LT" dirty="0"/>
              <a:t>Labas!</a:t>
            </a:r>
            <a:br>
              <a:rPr lang="lt-LT" dirty="0"/>
            </a:br>
            <a:r>
              <a:rPr lang="lt-LT" dirty="0"/>
              <a:t>Pradėkime pamoką</a:t>
            </a:r>
          </a:p>
        </p:txBody>
      </p:sp>
      <p:sp>
        <p:nvSpPr>
          <p:cNvPr id="3" name="2 paantraštė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3432" y="5787267"/>
            <a:ext cx="2827315" cy="900021"/>
          </a:xfrm>
        </p:spPr>
        <p:txBody>
          <a:bodyPr rtlCol="0">
            <a:normAutofit/>
          </a:bodyPr>
          <a:lstStyle/>
          <a:p>
            <a:pPr rtl="0"/>
            <a:r>
              <a:rPr lang="lt-LT" dirty="0" err="1"/>
              <a:t>K.Stankutė</a:t>
            </a:r>
            <a:r>
              <a:rPr lang="lt-LT" dirty="0"/>
              <a:t>-Matė</a:t>
            </a:r>
          </a:p>
          <a:p>
            <a:pPr rtl="0"/>
            <a:r>
              <a:rPr lang="lt-LT" dirty="0"/>
              <a:t>2021- 01- 20</a:t>
            </a:r>
          </a:p>
        </p:txBody>
      </p:sp>
      <p:sp>
        <p:nvSpPr>
          <p:cNvPr id="193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iger Cubs Growing Fast! | Milwaukee County Zoo">
            <a:extLst>
              <a:ext uri="{FF2B5EF4-FFF2-40B4-BE49-F238E27FC236}">
                <a16:creationId xmlns:a16="http://schemas.microsoft.com/office/drawing/2014/main" id="{EADBE22B-FCF9-4800-A609-811FB0E88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5"/>
          <a:stretch/>
        </p:blipFill>
        <p:spPr bwMode="auto"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stačiakampis">
            <a:extLst>
              <a:ext uri="{FF2B5EF4-FFF2-40B4-BE49-F238E27FC236}">
                <a16:creationId xmlns:a16="http://schemas.microsoft.com/office/drawing/2014/main" id="{7AE45261-7584-4688-A4A3-724AC140F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1" name="21 stačiakampis su įstrižai nukirptais kampais">
            <a:extLst>
              <a:ext uri="{FF2B5EF4-FFF2-40B4-BE49-F238E27FC236}">
                <a16:creationId xmlns:a16="http://schemas.microsoft.com/office/drawing/2014/main" id="{6A3DF0D0-07D5-4FAC-A12C-923E178CC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20722"/>
            <a:ext cx="12188824" cy="3612950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grpSp>
        <p:nvGrpSpPr>
          <p:cNvPr id="23" name="22 grupė">
            <a:extLst>
              <a:ext uri="{FF2B5EF4-FFF2-40B4-BE49-F238E27FC236}">
                <a16:creationId xmlns:a16="http://schemas.microsoft.com/office/drawing/2014/main" id="{1EEF4727-6B5C-4FA7-968D-912F35A4C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23 tiesioji jungtis">
              <a:extLst>
                <a:ext uri="{FF2B5EF4-FFF2-40B4-BE49-F238E27FC236}">
                  <a16:creationId xmlns:a16="http://schemas.microsoft.com/office/drawing/2014/main" id="{52FE142A-A0FD-4557-92D4-A7A7F27C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tiesioji jungtis">
              <a:extLst>
                <a:ext uri="{FF2B5EF4-FFF2-40B4-BE49-F238E27FC236}">
                  <a16:creationId xmlns:a16="http://schemas.microsoft.com/office/drawing/2014/main" id="{7F84B8B9-9710-47C6-A3BC-99C562894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tiesioji jungtis">
              <a:extLst>
                <a:ext uri="{FF2B5EF4-FFF2-40B4-BE49-F238E27FC236}">
                  <a16:creationId xmlns:a16="http://schemas.microsoft.com/office/drawing/2014/main" id="{693ADAE5-007B-4BBF-8DA6-2EB91A0BE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tiesioji jungtis">
              <a:extLst>
                <a:ext uri="{FF2B5EF4-FFF2-40B4-BE49-F238E27FC236}">
                  <a16:creationId xmlns:a16="http://schemas.microsoft.com/office/drawing/2014/main" id="{F3DB8E36-978B-4F5D-B278-B1F45C585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tiesioji jungtis">
              <a:extLst>
                <a:ext uri="{FF2B5EF4-FFF2-40B4-BE49-F238E27FC236}">
                  <a16:creationId xmlns:a16="http://schemas.microsoft.com/office/drawing/2014/main" id="{37484C8B-8B05-442F-A4F5-4192C7D0C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13A34A27-BD65-428B-B731-7CAE3F4E5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7" t="81621" r="4530" b="1310"/>
          <a:stretch/>
        </p:blipFill>
        <p:spPr>
          <a:xfrm>
            <a:off x="875501" y="1452179"/>
            <a:ext cx="10162649" cy="2981856"/>
          </a:xfrm>
          <a:prstGeom prst="rect">
            <a:avLst/>
          </a:prstGeom>
        </p:spPr>
      </p:pic>
      <p:sp>
        <p:nvSpPr>
          <p:cNvPr id="9" name="Pavadinimas 8">
            <a:extLst>
              <a:ext uri="{FF2B5EF4-FFF2-40B4-BE49-F238E27FC236}">
                <a16:creationId xmlns:a16="http://schemas.microsoft.com/office/drawing/2014/main" id="{E1994FA9-E9B8-41B4-AB10-18B4001B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28" y="4876800"/>
            <a:ext cx="8534400" cy="1507067"/>
          </a:xfrm>
        </p:spPr>
        <p:txBody>
          <a:bodyPr>
            <a:normAutofit/>
          </a:bodyPr>
          <a:lstStyle/>
          <a:p>
            <a:r>
              <a:rPr lang="lt-LT" sz="5400" dirty="0"/>
              <a:t>PERSKAITYK</a:t>
            </a:r>
          </a:p>
        </p:txBody>
      </p:sp>
    </p:spTree>
    <p:extLst>
      <p:ext uri="{BB962C8B-B14F-4D97-AF65-F5344CB8AC3E}">
        <p14:creationId xmlns:p14="http://schemas.microsoft.com/office/powerpoint/2010/main" val="22816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AED64522-1299-4C80-9BF1-0C0870A02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78" t="40777" r="4975" b="42755"/>
          <a:stretch/>
        </p:blipFill>
        <p:spPr>
          <a:xfrm>
            <a:off x="1096316" y="151073"/>
            <a:ext cx="8534400" cy="2445823"/>
          </a:xfrm>
          <a:prstGeom prst="rect">
            <a:avLst/>
          </a:prstGeom>
        </p:spPr>
      </p:pic>
      <p:pic>
        <p:nvPicPr>
          <p:cNvPr id="2050" name="Picture 2" descr="Nuotraukoje gali būti: 1 asmuo, tekstas „KAR VE LO VA MUI LAS SKE TIS MU SE SA GA MOR KA SRAI GE ŠA KA NA RAS“">
            <a:extLst>
              <a:ext uri="{FF2B5EF4-FFF2-40B4-BE49-F238E27FC236}">
                <a16:creationId xmlns:a16="http://schemas.microsoft.com/office/drawing/2014/main" id="{412DFC04-16A2-48D8-A698-6D67AD4E3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0483" r="5159" b="59664"/>
          <a:stretch/>
        </p:blipFill>
        <p:spPr bwMode="auto">
          <a:xfrm>
            <a:off x="2926609" y="3052943"/>
            <a:ext cx="8570448" cy="24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vadinimas 8">
            <a:extLst>
              <a:ext uri="{FF2B5EF4-FFF2-40B4-BE49-F238E27FC236}">
                <a16:creationId xmlns:a16="http://schemas.microsoft.com/office/drawing/2014/main" id="{E1994FA9-E9B8-41B4-AB10-18B4001B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52" y="5462016"/>
            <a:ext cx="8534400" cy="1507067"/>
          </a:xfrm>
        </p:spPr>
        <p:txBody>
          <a:bodyPr>
            <a:normAutofit/>
          </a:bodyPr>
          <a:lstStyle/>
          <a:p>
            <a:r>
              <a:rPr lang="lt-LT" sz="5400" dirty="0"/>
              <a:t>PERSKAITYK</a:t>
            </a:r>
          </a:p>
        </p:txBody>
      </p:sp>
    </p:spTree>
    <p:extLst>
      <p:ext uri="{BB962C8B-B14F-4D97-AF65-F5344CB8AC3E}">
        <p14:creationId xmlns:p14="http://schemas.microsoft.com/office/powerpoint/2010/main" val="728865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876EF7A-76C3-4B0D-81B6-76A7BA7E0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" r="4372" b="80510"/>
          <a:stretch/>
        </p:blipFill>
        <p:spPr>
          <a:xfrm>
            <a:off x="362596" y="163698"/>
            <a:ext cx="8290560" cy="2588554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B9BC9F94-FA09-4388-875C-9C1AB94F6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5" t="58408" r="5142" b="24397"/>
          <a:stretch/>
        </p:blipFill>
        <p:spPr>
          <a:xfrm>
            <a:off x="4224580" y="2990706"/>
            <a:ext cx="7577276" cy="2230085"/>
          </a:xfrm>
          <a:prstGeom prst="rect">
            <a:avLst/>
          </a:prstGeom>
        </p:spPr>
      </p:pic>
      <p:sp>
        <p:nvSpPr>
          <p:cNvPr id="9" name="Pavadinimas 8">
            <a:extLst>
              <a:ext uri="{FF2B5EF4-FFF2-40B4-BE49-F238E27FC236}">
                <a16:creationId xmlns:a16="http://schemas.microsoft.com/office/drawing/2014/main" id="{E1994FA9-E9B8-41B4-AB10-18B4001B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6" y="5350933"/>
            <a:ext cx="8534400" cy="1507067"/>
          </a:xfrm>
        </p:spPr>
        <p:txBody>
          <a:bodyPr>
            <a:normAutofit/>
          </a:bodyPr>
          <a:lstStyle/>
          <a:p>
            <a:r>
              <a:rPr lang="lt-LT" sz="5400" dirty="0"/>
              <a:t>PERSKAITYK</a:t>
            </a:r>
          </a:p>
        </p:txBody>
      </p:sp>
    </p:spTree>
    <p:extLst>
      <p:ext uri="{BB962C8B-B14F-4D97-AF65-F5344CB8AC3E}">
        <p14:creationId xmlns:p14="http://schemas.microsoft.com/office/powerpoint/2010/main" val="68645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5141F-51AF-40D4-97B0-2F8796FB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581" y="473869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lt-LT" sz="8000" dirty="0"/>
              <a:t>KIŠ KIS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86684C65-ADA7-48EA-AB88-2611331D3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581" y="1873251"/>
            <a:ext cx="4852837" cy="2761727"/>
          </a:xfrm>
          <a:prstGeom prst="rect">
            <a:avLst/>
          </a:prstGeom>
        </p:spPr>
      </p:pic>
      <p:sp>
        <p:nvSpPr>
          <p:cNvPr id="5" name="Pavadinimas 1">
            <a:extLst>
              <a:ext uri="{FF2B5EF4-FFF2-40B4-BE49-F238E27FC236}">
                <a16:creationId xmlns:a16="http://schemas.microsoft.com/office/drawing/2014/main" id="{E5145F91-D319-4DBE-AA51-F7E415828F70}"/>
              </a:ext>
            </a:extLst>
          </p:cNvPr>
          <p:cNvSpPr txBox="1">
            <a:spLocks/>
          </p:cNvSpPr>
          <p:nvPr/>
        </p:nvSpPr>
        <p:spPr>
          <a:xfrm>
            <a:off x="1598612" y="262467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/>
              <a:t>KAS ČIA? AIŠKIAI IŠTARK IR UŽRAŠYK ŽODĮ. O PASKUI PASITIKRINK.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69344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5141F-51AF-40D4-97B0-2F8796FB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581" y="473869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lt-LT" sz="8000" dirty="0"/>
              <a:t>GI TA RA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77D033C-817B-4D7D-99D3-856B6CEEB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56"/>
          <a:stretch/>
        </p:blipFill>
        <p:spPr>
          <a:xfrm>
            <a:off x="3150088" y="612238"/>
            <a:ext cx="5891823" cy="37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38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5141F-51AF-40D4-97B0-2F8796FB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73" y="514103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lt-LT" sz="8000" dirty="0"/>
              <a:t>VĖŽ LYS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C595164-20ED-4CF2-B3FF-4C1BF938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44"/>
          <a:stretch/>
        </p:blipFill>
        <p:spPr>
          <a:xfrm>
            <a:off x="3233126" y="612238"/>
            <a:ext cx="6329973" cy="430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89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5141F-51AF-40D4-97B0-2F8796FB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831" y="497468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lt-LT" sz="8000" dirty="0"/>
              <a:t>LAI VAS</a:t>
            </a:r>
          </a:p>
        </p:txBody>
      </p:sp>
      <p:pic>
        <p:nvPicPr>
          <p:cNvPr id="3074" name="Picture 2" descr="Nėra nuotraukos aprašymo.">
            <a:extLst>
              <a:ext uri="{FF2B5EF4-FFF2-40B4-BE49-F238E27FC236}">
                <a16:creationId xmlns:a16="http://schemas.microsoft.com/office/drawing/2014/main" id="{68421A01-608A-4AD9-AB6E-28F1ED135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4"/>
          <a:stretch/>
        </p:blipFill>
        <p:spPr bwMode="auto">
          <a:xfrm>
            <a:off x="3441700" y="376245"/>
            <a:ext cx="641969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801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5141F-51AF-40D4-97B0-2F8796FB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581" y="473869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lt-LT" sz="8000" dirty="0"/>
              <a:t>LE DAI</a:t>
            </a:r>
          </a:p>
        </p:txBody>
      </p:sp>
      <p:pic>
        <p:nvPicPr>
          <p:cNvPr id="4098" name="Picture 2" descr="Nėra nuotraukos aprašymo.">
            <a:extLst>
              <a:ext uri="{FF2B5EF4-FFF2-40B4-BE49-F238E27FC236}">
                <a16:creationId xmlns:a16="http://schemas.microsoft.com/office/drawing/2014/main" id="{83D995AE-890C-4479-9D12-835561394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11"/>
          <a:stretch/>
        </p:blipFill>
        <p:spPr bwMode="auto">
          <a:xfrm>
            <a:off x="3404393" y="612238"/>
            <a:ext cx="6101557" cy="40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5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5141F-51AF-40D4-97B0-2F8796FB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31" y="496993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lt-LT" sz="8000" dirty="0"/>
              <a:t>DO VA NA</a:t>
            </a:r>
          </a:p>
        </p:txBody>
      </p:sp>
      <p:pic>
        <p:nvPicPr>
          <p:cNvPr id="5122" name="Picture 2" descr="Nėra nuotraukos aprašymo.">
            <a:extLst>
              <a:ext uri="{FF2B5EF4-FFF2-40B4-BE49-F238E27FC236}">
                <a16:creationId xmlns:a16="http://schemas.microsoft.com/office/drawing/2014/main" id="{7F85291D-B46B-4464-889A-DB200706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4"/>
          <a:stretch/>
        </p:blipFill>
        <p:spPr bwMode="auto">
          <a:xfrm>
            <a:off x="3117850" y="381000"/>
            <a:ext cx="661593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02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D4AA46A-4644-44ED-8A3B-F3EC41EC6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38" y="0"/>
            <a:ext cx="6655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78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149" y="911359"/>
            <a:ext cx="4447442" cy="14556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 dirty="0" err="1"/>
              <a:t>Šiandien</a:t>
            </a:r>
            <a:r>
              <a:rPr lang="en-US" sz="4400" dirty="0"/>
              <a:t> </a:t>
            </a:r>
            <a:r>
              <a:rPr lang="en-US" sz="4400" dirty="0" err="1"/>
              <a:t>pamokoje</a:t>
            </a:r>
            <a:r>
              <a:rPr lang="en-US" sz="4400" dirty="0"/>
              <a:t> </a:t>
            </a:r>
            <a:r>
              <a:rPr lang="en-US" sz="4400" dirty="0" err="1"/>
              <a:t>mes</a:t>
            </a:r>
            <a:r>
              <a:rPr lang="en-US" sz="4400" dirty="0"/>
              <a:t>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3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8 turinio vietos rezervavimo ženklas" descr="Piktogramų rinkinys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2347976"/>
              </p:ext>
            </p:extLst>
          </p:nvPr>
        </p:nvGraphicFramePr>
        <p:xfrm>
          <a:off x="7541670" y="2595561"/>
          <a:ext cx="4407499" cy="307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6" name="Picture 4" descr="The baby tiger is so cute and fluffy., as you can see the...">
            <a:extLst>
              <a:ext uri="{FF2B5EF4-FFF2-40B4-BE49-F238E27FC236}">
                <a16:creationId xmlns:a16="http://schemas.microsoft.com/office/drawing/2014/main" id="{70892DED-CDA2-482E-A80A-8223E2BE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8" y="1191953"/>
            <a:ext cx="6171935" cy="42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5141F-51AF-40D4-97B0-2F8796FB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4799" y="-37609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lt-LT" sz="6000" dirty="0"/>
              <a:t>suskaičiuok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5C2BC31-6D8D-480E-A6CD-990D2CA2E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16" y="0"/>
            <a:ext cx="5476883" cy="730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1562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5141F-51AF-40D4-97B0-2F8796FB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4799" y="-37609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lt-LT" sz="6000" dirty="0"/>
              <a:t>suskaičiuok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6ACE0B6-8386-4EE9-9B7E-15C75C7E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8909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3 grupė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24 tiesioji jungtis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tiesioji jungtis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tiesioji jungtis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tiesioji jungtis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tiesioji jungtis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30 stačiakampis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grpSp>
        <p:nvGrpSpPr>
          <p:cNvPr id="33" name="32 grupė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33 tiesioji jungtis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tiesioji jungtis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tiesioji jungtis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tiesioji jungtis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tiesioji jungtis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avadinimas 4">
            <a:extLst>
              <a:ext uri="{FF2B5EF4-FFF2-40B4-BE49-F238E27FC236}">
                <a16:creationId xmlns:a16="http://schemas.microsoft.com/office/drawing/2014/main" id="{C02E167B-39EC-47A6-A4E1-AAE02F7E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646" y="-107995"/>
            <a:ext cx="8534400" cy="1166328"/>
          </a:xfrm>
        </p:spPr>
        <p:txBody>
          <a:bodyPr/>
          <a:lstStyle/>
          <a:p>
            <a:r>
              <a:rPr lang="lt-LT" dirty="0"/>
              <a:t>KAIP TAU SEKĖSI?</a:t>
            </a: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5CCE2037-B9B1-4937-AE42-935A3AB46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5" r="25087"/>
          <a:stretch/>
        </p:blipFill>
        <p:spPr>
          <a:xfrm>
            <a:off x="3175" y="127529"/>
            <a:ext cx="4428866" cy="5305475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8F88F4E-DF20-4CCF-BC71-AD177581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24" y="3285067"/>
            <a:ext cx="5019351" cy="3477693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E72CA73-11B0-47AE-B428-1308E534C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86" y="4727574"/>
            <a:ext cx="2903763" cy="2011893"/>
          </a:xfrm>
          <a:prstGeom prst="rect">
            <a:avLst/>
          </a:prstGeom>
        </p:spPr>
      </p:pic>
      <p:sp>
        <p:nvSpPr>
          <p:cNvPr id="19" name="2 paantraštė">
            <a:extLst>
              <a:ext uri="{FF2B5EF4-FFF2-40B4-BE49-F238E27FC236}">
                <a16:creationId xmlns:a16="http://schemas.microsoft.com/office/drawing/2014/main" id="{35DA894F-7BF0-4362-BAB6-73E703D43AF2}"/>
              </a:ext>
            </a:extLst>
          </p:cNvPr>
          <p:cNvSpPr txBox="1">
            <a:spLocks/>
          </p:cNvSpPr>
          <p:nvPr/>
        </p:nvSpPr>
        <p:spPr>
          <a:xfrm>
            <a:off x="4789227" y="961054"/>
            <a:ext cx="7399598" cy="239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Ar atidžiai klauseisi pasakojimo ir atsakei į klausimus?</a:t>
            </a:r>
          </a:p>
          <a:p>
            <a:r>
              <a:rPr lang="lt-LT" dirty="0"/>
              <a:t>Ar pavyko perskaityti žodžius?</a:t>
            </a:r>
          </a:p>
          <a:p>
            <a:r>
              <a:rPr lang="lt-LT" dirty="0"/>
              <a:t>Ar neklydai rašydamas žodžių diktantą?</a:t>
            </a:r>
          </a:p>
          <a:p>
            <a:r>
              <a:rPr lang="lt-LT" dirty="0"/>
              <a:t>Apie ką buvo tavo perskaitytas tekstas?</a:t>
            </a:r>
          </a:p>
        </p:txBody>
      </p:sp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645" y="685799"/>
            <a:ext cx="8001000" cy="1022685"/>
          </a:xfrm>
        </p:spPr>
        <p:txBody>
          <a:bodyPr rtlCol="0">
            <a:normAutofit/>
          </a:bodyPr>
          <a:lstStyle/>
          <a:p>
            <a:pPr rtl="0"/>
            <a:r>
              <a:rPr lang="lt-LT" dirty="0"/>
              <a:t>Šaltiniai:</a:t>
            </a:r>
          </a:p>
        </p:txBody>
      </p:sp>
      <p:sp>
        <p:nvSpPr>
          <p:cNvPr id="3" name="2 paantraštė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58" y="2243667"/>
            <a:ext cx="10848473" cy="1947333"/>
          </a:xfrm>
        </p:spPr>
        <p:txBody>
          <a:bodyPr rtlCol="0">
            <a:normAutofit fontScale="85000" lnSpcReduction="10000"/>
          </a:bodyPr>
          <a:lstStyle/>
          <a:p>
            <a:r>
              <a:rPr lang="lt-LT" dirty="0">
                <a:hlinkClick r:id="rId3"/>
              </a:rPr>
              <a:t>https://api.playposit.com/player_v2/?type=share&amp;bulb_id=595467</a:t>
            </a:r>
            <a:endParaRPr lang="lt-LT" dirty="0"/>
          </a:p>
          <a:p>
            <a:endParaRPr lang="lt-LT" dirty="0">
              <a:hlinkClick r:id="rId4"/>
            </a:endParaRPr>
          </a:p>
          <a:p>
            <a:r>
              <a:rPr lang="lt-LT" dirty="0">
                <a:hlinkClick r:id="rId4"/>
              </a:rPr>
              <a:t>https://www.facebook.com/permalink.php?story_fbid=802579626992028&amp;id=438662996717028</a:t>
            </a:r>
            <a:endParaRPr lang="lt-LT" dirty="0"/>
          </a:p>
          <a:p>
            <a:endParaRPr lang="lt-LT" dirty="0"/>
          </a:p>
          <a:p>
            <a:r>
              <a:rPr lang="lt-LT" dirty="0"/>
              <a:t>https://www.facebook.com/EueleeAutismosemfrescura</a:t>
            </a:r>
          </a:p>
        </p:txBody>
      </p:sp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109C1C6-BA59-4AB5-A2E4-76F1A9B1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1184327" cy="1507067"/>
          </a:xfrm>
        </p:spPr>
        <p:txBody>
          <a:bodyPr>
            <a:normAutofit fontScale="90000"/>
          </a:bodyPr>
          <a:lstStyle/>
          <a:p>
            <a:r>
              <a:rPr lang="lt-LT" dirty="0">
                <a:hlinkClick r:id="rId2"/>
              </a:rPr>
              <a:t>https://api.playposit.com/player_v2/?type=share&amp;bulb_id=595467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B04700F-FFA6-43D6-9A75-33458534C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11184327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400" dirty="0"/>
              <a:t>PASIKLAUSYKIME PASAKOJIMO IR ATSAKYKIME Į KLAUSIMUS</a:t>
            </a:r>
          </a:p>
        </p:txBody>
      </p:sp>
    </p:spTree>
    <p:extLst>
      <p:ext uri="{BB962C8B-B14F-4D97-AF65-F5344CB8AC3E}">
        <p14:creationId xmlns:p14="http://schemas.microsoft.com/office/powerpoint/2010/main" val="28284844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51242F4-F3D0-487E-8F4A-C3FC1BF5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9733" y="4051528"/>
            <a:ext cx="12036357" cy="1943593"/>
          </a:xfrm>
        </p:spPr>
        <p:txBody>
          <a:bodyPr>
            <a:noAutofit/>
          </a:bodyPr>
          <a:lstStyle/>
          <a:p>
            <a:pPr algn="ctr"/>
            <a:r>
              <a:rPr lang="lt-LT" sz="6600" cap="none" dirty="0"/>
              <a:t>Pa  </a:t>
            </a:r>
            <a:r>
              <a:rPr lang="lt-LT" sz="6600" cap="none" dirty="0" err="1">
                <a:solidFill>
                  <a:srgbClr val="FF0000"/>
                </a:solidFill>
              </a:rPr>
              <a:t>pa</a:t>
            </a:r>
            <a:r>
              <a:rPr lang="lt-LT" sz="6600" cap="none" dirty="0"/>
              <a:t>   </a:t>
            </a:r>
            <a:r>
              <a:rPr lang="lt-LT" sz="6600" cap="none" dirty="0" err="1"/>
              <a:t>ma</a:t>
            </a:r>
            <a:r>
              <a:rPr lang="lt-LT" sz="6600" cap="none" dirty="0"/>
              <a:t>  </a:t>
            </a:r>
            <a:r>
              <a:rPr lang="lt-LT" sz="6600" cap="none" dirty="0">
                <a:solidFill>
                  <a:srgbClr val="FF0000"/>
                </a:solidFill>
              </a:rPr>
              <a:t>pa</a:t>
            </a:r>
            <a:r>
              <a:rPr lang="lt-LT" sz="6600" cap="none" dirty="0"/>
              <a:t>   </a:t>
            </a:r>
            <a:r>
              <a:rPr lang="lt-LT" sz="6600" cap="none" dirty="0" err="1"/>
              <a:t>pa</a:t>
            </a:r>
            <a:r>
              <a:rPr lang="lt-LT" sz="6600" cap="none" dirty="0"/>
              <a:t>  </a:t>
            </a:r>
            <a:r>
              <a:rPr lang="lt-LT" sz="6600" cap="none" dirty="0" err="1">
                <a:solidFill>
                  <a:srgbClr val="FF0000"/>
                </a:solidFill>
              </a:rPr>
              <a:t>pi</a:t>
            </a:r>
            <a:r>
              <a:rPr lang="lt-LT" sz="6600" cap="none" dirty="0"/>
              <a:t>  </a:t>
            </a:r>
            <a:br>
              <a:rPr lang="lt-LT" sz="6600" cap="none" dirty="0"/>
            </a:br>
            <a:r>
              <a:rPr lang="lt-LT" sz="6600" cap="none" dirty="0" err="1">
                <a:solidFill>
                  <a:srgbClr val="FF0000"/>
                </a:solidFill>
              </a:rPr>
              <a:t>pi</a:t>
            </a:r>
            <a:r>
              <a:rPr lang="lt-LT" sz="6600" cap="none" dirty="0">
                <a:solidFill>
                  <a:srgbClr val="FF0000"/>
                </a:solidFill>
              </a:rPr>
              <a:t>  </a:t>
            </a:r>
            <a:r>
              <a:rPr lang="lt-LT" sz="6600" cap="none" dirty="0"/>
              <a:t>pa   </a:t>
            </a:r>
            <a:r>
              <a:rPr lang="lt-LT" sz="6600" cap="none" dirty="0" err="1">
                <a:solidFill>
                  <a:srgbClr val="FF0000"/>
                </a:solidFill>
              </a:rPr>
              <a:t>pe</a:t>
            </a:r>
            <a:r>
              <a:rPr lang="lt-LT" sz="6600" cap="none" dirty="0">
                <a:solidFill>
                  <a:srgbClr val="FF0000"/>
                </a:solidFill>
              </a:rPr>
              <a:t>  </a:t>
            </a:r>
            <a:r>
              <a:rPr lang="lt-LT" sz="6600" cap="none" dirty="0"/>
              <a:t>pa   </a:t>
            </a:r>
            <a:r>
              <a:rPr lang="lt-LT" sz="6600" cap="none" dirty="0" err="1">
                <a:solidFill>
                  <a:srgbClr val="FF0000"/>
                </a:solidFill>
              </a:rPr>
              <a:t>pa</a:t>
            </a:r>
            <a:r>
              <a:rPr lang="lt-LT" sz="6600" cap="none" dirty="0">
                <a:solidFill>
                  <a:srgbClr val="FF0000"/>
                </a:solidFill>
              </a:rPr>
              <a:t>  </a:t>
            </a:r>
            <a:r>
              <a:rPr lang="lt-LT" sz="6600" cap="none" dirty="0" err="1"/>
              <a:t>pe</a:t>
            </a:r>
            <a:r>
              <a:rPr lang="lt-LT" sz="6600" cap="none" dirty="0"/>
              <a:t>  </a:t>
            </a:r>
            <a:br>
              <a:rPr lang="lt-LT" sz="6600" cap="none" dirty="0"/>
            </a:br>
            <a:r>
              <a:rPr lang="lt-LT" sz="6600" cap="none" dirty="0">
                <a:solidFill>
                  <a:srgbClr val="FF0000"/>
                </a:solidFill>
              </a:rPr>
              <a:t>po  </a:t>
            </a:r>
            <a:r>
              <a:rPr lang="lt-LT" sz="6600" cap="none" dirty="0" err="1"/>
              <a:t>pi</a:t>
            </a:r>
            <a:r>
              <a:rPr lang="lt-LT" sz="6600" cap="none" dirty="0"/>
              <a:t>   </a:t>
            </a:r>
            <a:r>
              <a:rPr lang="lt-LT" sz="6600" cap="none" dirty="0" err="1">
                <a:solidFill>
                  <a:srgbClr val="FF0000"/>
                </a:solidFill>
              </a:rPr>
              <a:t>pu</a:t>
            </a:r>
            <a:r>
              <a:rPr lang="lt-LT" sz="6600" cap="none" dirty="0">
                <a:solidFill>
                  <a:srgbClr val="FF0000"/>
                </a:solidFill>
              </a:rPr>
              <a:t>  </a:t>
            </a:r>
            <a:r>
              <a:rPr lang="lt-LT" sz="6600" cap="none" dirty="0" err="1"/>
              <a:t>pi</a:t>
            </a:r>
            <a:r>
              <a:rPr lang="lt-LT" sz="6600" cap="none" dirty="0"/>
              <a:t>   </a:t>
            </a:r>
            <a:r>
              <a:rPr lang="lt-LT" sz="6600" cap="none" dirty="0" err="1"/>
              <a:t>pe</a:t>
            </a:r>
            <a:r>
              <a:rPr lang="lt-LT" sz="6600" cap="none" dirty="0"/>
              <a:t>  </a:t>
            </a:r>
            <a:r>
              <a:rPr lang="lt-LT" sz="6600" cap="none" dirty="0" err="1">
                <a:solidFill>
                  <a:srgbClr val="FF0000"/>
                </a:solidFill>
              </a:rPr>
              <a:t>pu</a:t>
            </a:r>
            <a:endParaRPr lang="lt-LT" sz="6600" cap="none" dirty="0">
              <a:solidFill>
                <a:srgbClr val="FF0000"/>
              </a:solidFill>
            </a:endParaRPr>
          </a:p>
        </p:txBody>
      </p:sp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5FC7CF7F-8E19-4933-A6EC-B6506E102875}"/>
              </a:ext>
            </a:extLst>
          </p:cNvPr>
          <p:cNvSpPr/>
          <p:nvPr/>
        </p:nvSpPr>
        <p:spPr>
          <a:xfrm>
            <a:off x="433236" y="422031"/>
            <a:ext cx="1146515" cy="1026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PA</a:t>
            </a:r>
          </a:p>
        </p:txBody>
      </p:sp>
      <p:sp>
        <p:nvSpPr>
          <p:cNvPr id="9" name="Stačiakampis: suapvalinti kampai 8">
            <a:extLst>
              <a:ext uri="{FF2B5EF4-FFF2-40B4-BE49-F238E27FC236}">
                <a16:creationId xmlns:a16="http://schemas.microsoft.com/office/drawing/2014/main" id="{390B6848-E515-49E5-B818-7F54EA7C9121}"/>
              </a:ext>
            </a:extLst>
          </p:cNvPr>
          <p:cNvSpPr/>
          <p:nvPr/>
        </p:nvSpPr>
        <p:spPr>
          <a:xfrm>
            <a:off x="1698672" y="935502"/>
            <a:ext cx="1146515" cy="1026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PE</a:t>
            </a:r>
          </a:p>
        </p:txBody>
      </p:sp>
      <p:sp>
        <p:nvSpPr>
          <p:cNvPr id="10" name="Stačiakampis: suapvalinti kampai 9">
            <a:extLst>
              <a:ext uri="{FF2B5EF4-FFF2-40B4-BE49-F238E27FC236}">
                <a16:creationId xmlns:a16="http://schemas.microsoft.com/office/drawing/2014/main" id="{77CACB28-E808-4CB6-B3EF-55FB94A77D9F}"/>
              </a:ext>
            </a:extLst>
          </p:cNvPr>
          <p:cNvSpPr/>
          <p:nvPr/>
        </p:nvSpPr>
        <p:spPr>
          <a:xfrm>
            <a:off x="433235" y="1766145"/>
            <a:ext cx="1146515" cy="10269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PI</a:t>
            </a:r>
          </a:p>
        </p:txBody>
      </p:sp>
      <p:sp>
        <p:nvSpPr>
          <p:cNvPr id="11" name="Stačiakampis: suapvalinti kampai 10">
            <a:extLst>
              <a:ext uri="{FF2B5EF4-FFF2-40B4-BE49-F238E27FC236}">
                <a16:creationId xmlns:a16="http://schemas.microsoft.com/office/drawing/2014/main" id="{C605B008-A0ED-4126-B773-59AA2A24BF86}"/>
              </a:ext>
            </a:extLst>
          </p:cNvPr>
          <p:cNvSpPr/>
          <p:nvPr/>
        </p:nvSpPr>
        <p:spPr>
          <a:xfrm>
            <a:off x="1974168" y="2148709"/>
            <a:ext cx="1146515" cy="102694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PO</a:t>
            </a:r>
          </a:p>
        </p:txBody>
      </p:sp>
      <p:sp>
        <p:nvSpPr>
          <p:cNvPr id="12" name="Stačiakampis: suapvalinti kampai 11">
            <a:extLst>
              <a:ext uri="{FF2B5EF4-FFF2-40B4-BE49-F238E27FC236}">
                <a16:creationId xmlns:a16="http://schemas.microsoft.com/office/drawing/2014/main" id="{81B0A59A-AB57-4DA9-9A76-A54AB48E49AF}"/>
              </a:ext>
            </a:extLst>
          </p:cNvPr>
          <p:cNvSpPr/>
          <p:nvPr/>
        </p:nvSpPr>
        <p:spPr>
          <a:xfrm>
            <a:off x="2915729" y="245890"/>
            <a:ext cx="1146515" cy="1026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PU</a:t>
            </a:r>
          </a:p>
        </p:txBody>
      </p:sp>
      <p:pic>
        <p:nvPicPr>
          <p:cNvPr id="6150" name="Picture 6" descr="A Swedish tiger without protection">
            <a:extLst>
              <a:ext uri="{FF2B5EF4-FFF2-40B4-BE49-F238E27FC236}">
                <a16:creationId xmlns:a16="http://schemas.microsoft.com/office/drawing/2014/main" id="{6A96B9CA-F3B0-44F8-9633-901D8D75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43" y="62457"/>
            <a:ext cx="4705909" cy="35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6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51242F4-F3D0-487E-8F4A-C3FC1BF5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6269" y="3639701"/>
            <a:ext cx="12036357" cy="3006969"/>
          </a:xfrm>
        </p:spPr>
        <p:txBody>
          <a:bodyPr>
            <a:noAutofit/>
          </a:bodyPr>
          <a:lstStyle/>
          <a:p>
            <a:pPr algn="ctr"/>
            <a:r>
              <a:rPr lang="lt-LT" sz="6600" cap="none" dirty="0"/>
              <a:t>La  </a:t>
            </a:r>
            <a:r>
              <a:rPr lang="lt-LT" sz="6600" cap="none" dirty="0" err="1">
                <a:solidFill>
                  <a:srgbClr val="FF0000"/>
                </a:solidFill>
              </a:rPr>
              <a:t>la</a:t>
            </a:r>
            <a:r>
              <a:rPr lang="lt-LT" sz="6600" cap="none" dirty="0">
                <a:solidFill>
                  <a:srgbClr val="FF0000"/>
                </a:solidFill>
              </a:rPr>
              <a:t>   </a:t>
            </a:r>
            <a:r>
              <a:rPr lang="lt-LT" sz="6600" cap="none" dirty="0"/>
              <a:t>   </a:t>
            </a:r>
            <a:r>
              <a:rPr lang="lt-LT" sz="6600" cap="none" dirty="0" err="1"/>
              <a:t>ka</a:t>
            </a:r>
            <a:r>
              <a:rPr lang="lt-LT" sz="6600" cap="none" dirty="0"/>
              <a:t>  </a:t>
            </a:r>
            <a:r>
              <a:rPr lang="lt-LT" sz="6600" cap="none" dirty="0" err="1">
                <a:solidFill>
                  <a:srgbClr val="FF0000"/>
                </a:solidFill>
              </a:rPr>
              <a:t>la</a:t>
            </a:r>
            <a:r>
              <a:rPr lang="lt-LT" sz="6600" cap="none" dirty="0"/>
              <a:t>      </a:t>
            </a:r>
            <a:r>
              <a:rPr lang="lt-LT" sz="6600" cap="none" dirty="0" err="1"/>
              <a:t>sa</a:t>
            </a:r>
            <a:r>
              <a:rPr lang="lt-LT" sz="6600" cap="none" dirty="0"/>
              <a:t>  </a:t>
            </a:r>
            <a:r>
              <a:rPr lang="lt-LT" sz="6600" cap="none" dirty="0">
                <a:solidFill>
                  <a:srgbClr val="FF0000"/>
                </a:solidFill>
              </a:rPr>
              <a:t>li</a:t>
            </a:r>
            <a:r>
              <a:rPr lang="lt-LT" sz="6600" cap="none" dirty="0"/>
              <a:t>  </a:t>
            </a:r>
            <a:br>
              <a:rPr lang="lt-LT" sz="6600" cap="none" dirty="0"/>
            </a:br>
            <a:r>
              <a:rPr lang="lt-LT" sz="6600" cap="none" dirty="0"/>
              <a:t> </a:t>
            </a:r>
            <a:r>
              <a:rPr lang="lt-LT" sz="6600" cap="none" dirty="0" err="1">
                <a:solidFill>
                  <a:srgbClr val="FF0000"/>
                </a:solidFill>
              </a:rPr>
              <a:t>li</a:t>
            </a:r>
            <a:r>
              <a:rPr lang="lt-LT" sz="6600" cap="none" dirty="0">
                <a:solidFill>
                  <a:srgbClr val="FF0000"/>
                </a:solidFill>
              </a:rPr>
              <a:t>  </a:t>
            </a:r>
            <a:r>
              <a:rPr lang="lt-LT" sz="6600" cap="none" dirty="0"/>
              <a:t>pa</a:t>
            </a:r>
            <a:r>
              <a:rPr lang="lt-LT" sz="6600" cap="none" dirty="0">
                <a:solidFill>
                  <a:srgbClr val="FF0000"/>
                </a:solidFill>
              </a:rPr>
              <a:t>      </a:t>
            </a:r>
            <a:r>
              <a:rPr lang="lt-LT" sz="6600" cap="none" dirty="0" err="1">
                <a:solidFill>
                  <a:srgbClr val="FF0000"/>
                </a:solidFill>
              </a:rPr>
              <a:t>le</a:t>
            </a:r>
            <a:r>
              <a:rPr lang="lt-LT" sz="6600" cap="none" dirty="0">
                <a:solidFill>
                  <a:srgbClr val="FF0000"/>
                </a:solidFill>
              </a:rPr>
              <a:t>  </a:t>
            </a:r>
            <a:r>
              <a:rPr lang="lt-LT" sz="6600" cap="none" dirty="0"/>
              <a:t>pa      </a:t>
            </a:r>
            <a:r>
              <a:rPr lang="lt-LT" sz="6600" cap="none" dirty="0" err="1">
                <a:solidFill>
                  <a:srgbClr val="FF0000"/>
                </a:solidFill>
              </a:rPr>
              <a:t>la</a:t>
            </a:r>
            <a:r>
              <a:rPr lang="lt-LT" sz="6600" cap="none" dirty="0">
                <a:solidFill>
                  <a:srgbClr val="FF0000"/>
                </a:solidFill>
              </a:rPr>
              <a:t>  </a:t>
            </a:r>
            <a:r>
              <a:rPr lang="lt-LT" sz="6600" cap="none" dirty="0" err="1"/>
              <a:t>ka</a:t>
            </a:r>
            <a:r>
              <a:rPr lang="lt-LT" sz="6600" cap="none" dirty="0"/>
              <a:t>  </a:t>
            </a:r>
            <a:br>
              <a:rPr lang="lt-LT" sz="6600" cap="none" dirty="0"/>
            </a:br>
            <a:r>
              <a:rPr lang="lt-LT" sz="6600" cap="none" dirty="0"/>
              <a:t> </a:t>
            </a:r>
            <a:r>
              <a:rPr lang="lt-LT" sz="6600" cap="none" dirty="0" err="1">
                <a:solidFill>
                  <a:srgbClr val="FF0000"/>
                </a:solidFill>
              </a:rPr>
              <a:t>lo</a:t>
            </a:r>
            <a:r>
              <a:rPr lang="lt-LT" sz="6600" cap="none" dirty="0">
                <a:solidFill>
                  <a:srgbClr val="FF0000"/>
                </a:solidFill>
              </a:rPr>
              <a:t>  </a:t>
            </a:r>
            <a:r>
              <a:rPr lang="lt-LT" sz="6600" cap="none" dirty="0" err="1"/>
              <a:t>pi</a:t>
            </a:r>
            <a:r>
              <a:rPr lang="lt-LT" sz="6600" cap="none" dirty="0"/>
              <a:t>   </a:t>
            </a:r>
            <a:r>
              <a:rPr lang="lt-LT" sz="6600" cap="none" dirty="0" err="1">
                <a:solidFill>
                  <a:srgbClr val="FF0000"/>
                </a:solidFill>
              </a:rPr>
              <a:t>lu</a:t>
            </a:r>
            <a:r>
              <a:rPr lang="lt-LT" sz="6600" cap="none" dirty="0">
                <a:solidFill>
                  <a:srgbClr val="FF0000"/>
                </a:solidFill>
              </a:rPr>
              <a:t>  </a:t>
            </a:r>
            <a:r>
              <a:rPr lang="lt-LT" sz="6600" cap="none" dirty="0"/>
              <a:t>ši   me  </a:t>
            </a:r>
            <a:r>
              <a:rPr lang="lt-LT" sz="6600" cap="none" dirty="0" err="1">
                <a:solidFill>
                  <a:srgbClr val="FF0000"/>
                </a:solidFill>
              </a:rPr>
              <a:t>lu</a:t>
            </a:r>
            <a:endParaRPr lang="lt-LT" sz="6600" cap="none" dirty="0">
              <a:solidFill>
                <a:srgbClr val="FF0000"/>
              </a:solidFill>
            </a:endParaRPr>
          </a:p>
        </p:txBody>
      </p:sp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5FC7CF7F-8E19-4933-A6EC-B6506E102875}"/>
              </a:ext>
            </a:extLst>
          </p:cNvPr>
          <p:cNvSpPr/>
          <p:nvPr/>
        </p:nvSpPr>
        <p:spPr>
          <a:xfrm>
            <a:off x="433236" y="422031"/>
            <a:ext cx="1146515" cy="1026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LA</a:t>
            </a:r>
          </a:p>
        </p:txBody>
      </p:sp>
      <p:sp>
        <p:nvSpPr>
          <p:cNvPr id="9" name="Stačiakampis: suapvalinti kampai 8">
            <a:extLst>
              <a:ext uri="{FF2B5EF4-FFF2-40B4-BE49-F238E27FC236}">
                <a16:creationId xmlns:a16="http://schemas.microsoft.com/office/drawing/2014/main" id="{390B6848-E515-49E5-B818-7F54EA7C9121}"/>
              </a:ext>
            </a:extLst>
          </p:cNvPr>
          <p:cNvSpPr/>
          <p:nvPr/>
        </p:nvSpPr>
        <p:spPr>
          <a:xfrm>
            <a:off x="1698672" y="935502"/>
            <a:ext cx="1146515" cy="1026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LE</a:t>
            </a:r>
          </a:p>
        </p:txBody>
      </p:sp>
      <p:sp>
        <p:nvSpPr>
          <p:cNvPr id="10" name="Stačiakampis: suapvalinti kampai 9">
            <a:extLst>
              <a:ext uri="{FF2B5EF4-FFF2-40B4-BE49-F238E27FC236}">
                <a16:creationId xmlns:a16="http://schemas.microsoft.com/office/drawing/2014/main" id="{77CACB28-E808-4CB6-B3EF-55FB94A77D9F}"/>
              </a:ext>
            </a:extLst>
          </p:cNvPr>
          <p:cNvSpPr/>
          <p:nvPr/>
        </p:nvSpPr>
        <p:spPr>
          <a:xfrm>
            <a:off x="433235" y="1766145"/>
            <a:ext cx="1146515" cy="10269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LI</a:t>
            </a:r>
          </a:p>
        </p:txBody>
      </p:sp>
      <p:sp>
        <p:nvSpPr>
          <p:cNvPr id="11" name="Stačiakampis: suapvalinti kampai 10">
            <a:extLst>
              <a:ext uri="{FF2B5EF4-FFF2-40B4-BE49-F238E27FC236}">
                <a16:creationId xmlns:a16="http://schemas.microsoft.com/office/drawing/2014/main" id="{C605B008-A0ED-4126-B773-59AA2A24BF86}"/>
              </a:ext>
            </a:extLst>
          </p:cNvPr>
          <p:cNvSpPr/>
          <p:nvPr/>
        </p:nvSpPr>
        <p:spPr>
          <a:xfrm>
            <a:off x="1974168" y="2148709"/>
            <a:ext cx="1146515" cy="102694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LO</a:t>
            </a:r>
          </a:p>
        </p:txBody>
      </p:sp>
      <p:sp>
        <p:nvSpPr>
          <p:cNvPr id="12" name="Stačiakampis: suapvalinti kampai 11">
            <a:extLst>
              <a:ext uri="{FF2B5EF4-FFF2-40B4-BE49-F238E27FC236}">
                <a16:creationId xmlns:a16="http://schemas.microsoft.com/office/drawing/2014/main" id="{81B0A59A-AB57-4DA9-9A76-A54AB48E49AF}"/>
              </a:ext>
            </a:extLst>
          </p:cNvPr>
          <p:cNvSpPr/>
          <p:nvPr/>
        </p:nvSpPr>
        <p:spPr>
          <a:xfrm>
            <a:off x="2915729" y="245890"/>
            <a:ext cx="1146515" cy="1026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/>
              <a:t>LU</a:t>
            </a:r>
          </a:p>
        </p:txBody>
      </p:sp>
      <p:pic>
        <p:nvPicPr>
          <p:cNvPr id="7172" name="Picture 4" descr="Sleeping Tigee | Animals, Creatures, Tiger">
            <a:extLst>
              <a:ext uri="{FF2B5EF4-FFF2-40B4-BE49-F238E27FC236}">
                <a16:creationId xmlns:a16="http://schemas.microsoft.com/office/drawing/2014/main" id="{8014C431-FE64-423A-9B09-FEE1A14D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09" y="235649"/>
            <a:ext cx="3832021" cy="31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97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83F195B0-766D-4CE3-ADE7-5597917494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663" t="18279" r="34657" b="5472"/>
          <a:stretch/>
        </p:blipFill>
        <p:spPr>
          <a:xfrm>
            <a:off x="3092115" y="244521"/>
            <a:ext cx="4704348" cy="63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208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adinimas 8">
            <a:extLst>
              <a:ext uri="{FF2B5EF4-FFF2-40B4-BE49-F238E27FC236}">
                <a16:creationId xmlns:a16="http://schemas.microsoft.com/office/drawing/2014/main" id="{E1994FA9-E9B8-41B4-AB10-18B4001B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177" y="6048765"/>
            <a:ext cx="8534400" cy="929551"/>
          </a:xfrm>
        </p:spPr>
        <p:txBody>
          <a:bodyPr>
            <a:normAutofit/>
          </a:bodyPr>
          <a:lstStyle/>
          <a:p>
            <a:r>
              <a:rPr lang="lt-LT" sz="5400" dirty="0"/>
              <a:t>PERSKAITYK</a:t>
            </a:r>
          </a:p>
        </p:txBody>
      </p:sp>
      <p:pic>
        <p:nvPicPr>
          <p:cNvPr id="1026" name="Picture 2" descr="Nėra nuotraukos aprašymo.">
            <a:extLst>
              <a:ext uri="{FF2B5EF4-FFF2-40B4-BE49-F238E27FC236}">
                <a16:creationId xmlns:a16="http://schemas.microsoft.com/office/drawing/2014/main" id="{8AB07354-1B84-4149-BC51-09DADCCA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41" y="14623"/>
            <a:ext cx="9734554" cy="603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529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adinimas 8">
            <a:extLst>
              <a:ext uri="{FF2B5EF4-FFF2-40B4-BE49-F238E27FC236}">
                <a16:creationId xmlns:a16="http://schemas.microsoft.com/office/drawing/2014/main" id="{E1994FA9-E9B8-41B4-AB10-18B4001B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177" y="6048765"/>
            <a:ext cx="8534400" cy="929551"/>
          </a:xfrm>
        </p:spPr>
        <p:txBody>
          <a:bodyPr>
            <a:normAutofit/>
          </a:bodyPr>
          <a:lstStyle/>
          <a:p>
            <a:r>
              <a:rPr lang="lt-LT" sz="5400" dirty="0"/>
              <a:t>PERSKAITYK</a:t>
            </a:r>
          </a:p>
        </p:txBody>
      </p:sp>
      <p:pic>
        <p:nvPicPr>
          <p:cNvPr id="2050" name="Picture 2" descr="Nuotraukoje gali būti: žmonės sėdi, tekstas „LO-VA KE-DE SO-FA GE-LE STA-LAS LEM-PA SPIN-TA RAK-TAI“">
            <a:extLst>
              <a:ext uri="{FF2B5EF4-FFF2-40B4-BE49-F238E27FC236}">
                <a16:creationId xmlns:a16="http://schemas.microsoft.com/office/drawing/2014/main" id="{348228FB-B78E-420A-92F1-C8BEB516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1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718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adinimas 8">
            <a:extLst>
              <a:ext uri="{FF2B5EF4-FFF2-40B4-BE49-F238E27FC236}">
                <a16:creationId xmlns:a16="http://schemas.microsoft.com/office/drawing/2014/main" id="{E1994FA9-E9B8-41B4-AB10-18B4001B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177" y="6048765"/>
            <a:ext cx="8534400" cy="929551"/>
          </a:xfrm>
        </p:spPr>
        <p:txBody>
          <a:bodyPr>
            <a:normAutofit/>
          </a:bodyPr>
          <a:lstStyle/>
          <a:p>
            <a:r>
              <a:rPr lang="lt-LT" sz="5400" dirty="0"/>
              <a:t>PERSKAITYK</a:t>
            </a:r>
          </a:p>
        </p:txBody>
      </p:sp>
      <p:pic>
        <p:nvPicPr>
          <p:cNvPr id="3074" name="Picture 2" descr="Nėra nuotraukos aprašymo.">
            <a:extLst>
              <a:ext uri="{FF2B5EF4-FFF2-40B4-BE49-F238E27FC236}">
                <a16:creationId xmlns:a16="http://schemas.microsoft.com/office/drawing/2014/main" id="{CC29EB26-8C19-4172-9CF3-7A221600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7" y="0"/>
            <a:ext cx="9699625" cy="60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096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Išpjov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E76448-B9B5-444F-ABF0-3E2949E5B92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242</Words>
  <Application>Microsoft Office PowerPoint</Application>
  <PresentationFormat>Plačiaekranė</PresentationFormat>
  <Paragraphs>58</Paragraphs>
  <Slides>23</Slides>
  <Notes>10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7" baseType="lpstr">
      <vt:lpstr>Calibri</vt:lpstr>
      <vt:lpstr>Century Gothic</vt:lpstr>
      <vt:lpstr>Wingdings 3</vt:lpstr>
      <vt:lpstr>Išpjova</vt:lpstr>
      <vt:lpstr>Labas! Pradėkime pamoką</vt:lpstr>
      <vt:lpstr>Šiandien pamokoje mes: </vt:lpstr>
      <vt:lpstr>https://api.playposit.com/player_v2/?type=share&amp;bulb_id=595467 </vt:lpstr>
      <vt:lpstr>Pa  pa   ma  pa   pa  pi   pi  pa   pe  pa   pa  pe   po  pi   pu  pi   pe  pu</vt:lpstr>
      <vt:lpstr>La  la      ka  la      sa  li    li  pa      le  pa      la  ka    lo  pi   lu  ši   me  lu</vt:lpstr>
      <vt:lpstr>„PowerPoint“ pateiktis</vt:lpstr>
      <vt:lpstr>PERSKAITYK</vt:lpstr>
      <vt:lpstr>PERSKAITYK</vt:lpstr>
      <vt:lpstr>PERSKAITYK</vt:lpstr>
      <vt:lpstr>PERSKAITYK</vt:lpstr>
      <vt:lpstr>PERSKAITYK</vt:lpstr>
      <vt:lpstr>PERSKAITYK</vt:lpstr>
      <vt:lpstr>KIŠ KIS</vt:lpstr>
      <vt:lpstr>GI TA RA</vt:lpstr>
      <vt:lpstr>VĖŽ LYS</vt:lpstr>
      <vt:lpstr>LAI VAS</vt:lpstr>
      <vt:lpstr>LE DAI</vt:lpstr>
      <vt:lpstr>DO VA NA</vt:lpstr>
      <vt:lpstr>„PowerPoint“ pateiktis</vt:lpstr>
      <vt:lpstr>suskaičiuok</vt:lpstr>
      <vt:lpstr>suskaičiuok</vt:lpstr>
      <vt:lpstr>KAIP TAU SEKĖSI?</vt:lpstr>
      <vt:lpstr>Šaltiniai: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Kristina Stankutė-Matė</dc:creator>
  <cp:lastModifiedBy>Kristina Stankutė-Matė</cp:lastModifiedBy>
  <cp:revision>4</cp:revision>
  <dcterms:created xsi:type="dcterms:W3CDTF">2021-01-19T16:27:24Z</dcterms:created>
  <dcterms:modified xsi:type="dcterms:W3CDTF">2021-01-20T10:01:13Z</dcterms:modified>
</cp:coreProperties>
</file>