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Šviesus stilius 3 – paryškinima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tačiakampis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Suapvalintas stačiakamp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Stačiakampis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čiakampis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Suapvalintas stačiakamp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tačiakampis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ačiakampis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Suapvalintas stačiakamp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ačiakampis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Suapvalintas stačiakamp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A91672-1182-46A7-A96A-137320B6AF0C}" type="datetimeFigureOut">
              <a:rPr lang="lt-LT" smtClean="0"/>
              <a:pPr/>
              <a:t>2013.01.22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394434B-39B2-4E85-89B9-D43E0806E882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295400" y="3717032"/>
            <a:ext cx="6400800" cy="1083568"/>
          </a:xfrm>
        </p:spPr>
        <p:txBody>
          <a:bodyPr>
            <a:noAutofit/>
          </a:bodyPr>
          <a:lstStyle/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Rekomendacijas parengė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Akmenės rajono Akmenės gimnazijos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specialioji pedagogė Ana Stankutė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 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 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Aprobuota: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Akmenės rajono logopedų ir specialiųjų pedagogų metodinio būrelio</a:t>
            </a:r>
          </a:p>
          <a:p>
            <a:r>
              <a:rPr lang="lt-LT" sz="1600" dirty="0" smtClean="0">
                <a:latin typeface="Andalus" pitchFamily="18" charset="-78"/>
                <a:cs typeface="Andalus" pitchFamily="18" charset="-78"/>
              </a:rPr>
              <a:t>protokolo Nr. 2, 2011-12-16</a:t>
            </a:r>
            <a:endParaRPr lang="lt-LT" sz="1600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REKOMENDACIJOS </a:t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užsienio kalbų mokytojams, </a:t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ugdantiems  5 – 10 klasių specialiųjų poreikių žemų ir labai žemų intelektinių gebėjimų  mokinius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 smtClean="0"/>
              <a:t>                              UŽDUOTYS  SU ŽODYNU</a:t>
            </a:r>
          </a:p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Priklijuoti žodžius prie paveikslėlių.</a:t>
            </a:r>
          </a:p>
          <a:p>
            <a:pPr lvl="0" algn="just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Nurašyti žodžius į sąsiuvinį, šalia parašyti lietuvišką žodį. Galima skirti užduotį nurašyti penkis žodžius iš vieno lapo; nurašyti žodžius, prasidedančius ta pačia raide; nurašyti žodžius, kuriuose yra nurodytas garsas.</a:t>
            </a:r>
          </a:p>
          <a:p>
            <a:pPr lvl="0" algn="just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Surašyti žodžius, kurių jam prireiks keliaujant į kitą šalį. Sugalvoti sakinių arba situacijų (lietuviškai), kuriuose būtų reikalingi šie žodžiai. 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Rekomendacijoje visos pateiktos užduotys yra  rekomendacinio pobūdžio pavyzdžiai.</a:t>
            </a:r>
          </a:p>
          <a:p>
            <a:pPr algn="just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lt-LT" sz="2800" smtClean="0">
                <a:latin typeface="Times New Roman" pitchFamily="18" charset="0"/>
                <a:cs typeface="Times New Roman" pitchFamily="18" charset="0"/>
              </a:rPr>
              <a:t> užduotys turi būti pasirenkamos priklausomai nuo individualiai mokiniui keliamų ugdymo tikslų.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362274"/>
          </a:xfrm>
        </p:spPr>
        <p:txBody>
          <a:bodyPr>
            <a:normAutofit/>
          </a:bodyPr>
          <a:lstStyle/>
          <a:p>
            <a:pPr lvl="0" algn="just"/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ŽODYNĖLIS. Mokinys turėtų turėti žodyną ŽODIS ANGLŲ K. -&gt; LIETUVIŲ K. -&gt; PAVEIKSLĖLIS, SIMBOLIS. </a:t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Reikia parinkti tokius žodžius, kurie mokiniui butų labiausiai reikalingi (pasisveikinti, paklausti pagalbos, maisto produktų, gyvūnų, daiktų pavadinimai ir pan.). 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914400" y="2924175"/>
          <a:ext cx="7772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232"/>
                <a:gridCol w="1584176"/>
                <a:gridCol w="2736304"/>
                <a:gridCol w="3106688"/>
              </a:tblGrid>
              <a:tr h="144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Police Car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Policijos automobilis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2400" dirty="0" smtClean="0">
                          <a:sym typeface="Webdings"/>
                        </a:rPr>
                        <a:t></a:t>
                      </a:r>
                      <a:endParaRPr lang="lt-L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Flower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Gėlė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2400" dirty="0" smtClean="0">
                          <a:sym typeface="Wingdings"/>
                        </a:rPr>
                        <a:t></a:t>
                      </a:r>
                      <a:endParaRPr lang="lt-LT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70386"/>
          </a:xfrm>
        </p:spPr>
        <p:txBody>
          <a:bodyPr>
            <a:normAutofit fontScale="90000"/>
          </a:bodyPr>
          <a:lstStyle/>
          <a:p>
            <a:pPr lvl="0"/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Mokinys gali pats nusipiešti šalia žodžių simbolius, pvz.: saulė, debesys, pieštukas, žmogaus kūno dalys, raidė (ABC), skaičius(1,2,3), parduotuvė.</a:t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Sujunkti žodžius ir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paveikslėlį,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pvz.: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899592" y="3933056"/>
          <a:ext cx="77724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741680">
                <a:tc>
                  <a:txBody>
                    <a:bodyPr/>
                    <a:lstStyle/>
                    <a:p>
                      <a:r>
                        <a:rPr kumimoji="0" lang="lt-LT" sz="2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Dog</a:t>
                      </a:r>
                      <a:r>
                        <a:rPr kumimoji="0" lang="lt-LT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endParaRPr lang="lt-L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</a:t>
                      </a:r>
                      <a:endParaRPr lang="lt-L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lt-L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šuo</a:t>
                      </a:r>
                      <a:endParaRPr lang="lt-L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flower</a:t>
                      </a:r>
                      <a:endParaRPr lang="lt-L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t-LT" sz="2800" dirty="0" smtClean="0">
                        <a:latin typeface="Times New Roman" pitchFamily="18" charset="0"/>
                        <a:cs typeface="Times New Roman" pitchFamily="18" charset="0"/>
                        <a:sym typeface="Webdings"/>
                      </a:endParaRPr>
                    </a:p>
                    <a:p>
                      <a:r>
                        <a:rPr lang="lt-LT" sz="2800" dirty="0" smtClean="0">
                          <a:latin typeface="Times New Roman" pitchFamily="18" charset="0"/>
                          <a:cs typeface="Times New Roman" pitchFamily="18" charset="0"/>
                          <a:sym typeface="Webdings"/>
                        </a:rPr>
                        <a:t></a:t>
                      </a:r>
                      <a:endParaRPr lang="lt-L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gėlė</a:t>
                      </a:r>
                      <a:endParaRPr lang="lt-LT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6" name="Tiesioji rodyklės jungtis 5"/>
          <p:cNvCxnSpPr/>
          <p:nvPr/>
        </p:nvCxnSpPr>
        <p:spPr>
          <a:xfrm>
            <a:off x="1619672" y="4221088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iesioji rodyklės jungtis 7"/>
          <p:cNvCxnSpPr/>
          <p:nvPr/>
        </p:nvCxnSpPr>
        <p:spPr>
          <a:xfrm>
            <a:off x="2987824" y="4725144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iesioji rodyklės jungtis 10"/>
          <p:cNvCxnSpPr/>
          <p:nvPr/>
        </p:nvCxnSpPr>
        <p:spPr>
          <a:xfrm flipH="1">
            <a:off x="2843808" y="422108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rodyklės jungtis 12"/>
          <p:cNvCxnSpPr/>
          <p:nvPr/>
        </p:nvCxnSpPr>
        <p:spPr>
          <a:xfrm flipH="1" flipV="1">
            <a:off x="5004048" y="4149080"/>
            <a:ext cx="21602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946450"/>
          </a:xfrm>
        </p:spPr>
        <p:txBody>
          <a:bodyPr>
            <a:normAutofit fontScale="90000"/>
          </a:bodyPr>
          <a:lstStyle/>
          <a:p>
            <a:pPr lvl="0"/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>Išbraukti visus žodžius, kurie yra parašyti ne anglų kalba. Išversti žodžius į lietuvių kalbą.</a:t>
            </a:r>
            <a:br>
              <a:rPr lang="lt-LT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>SHEEPLAPASSAULĖSHARKSNORASSPIDERSKATĖDRUGELISBUTTERFLIESGUMA</a:t>
            </a:r>
            <a:br>
              <a:rPr lang="lt-LT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700" dirty="0" smtClean="0">
                <a:latin typeface="Times New Roman" pitchFamily="18" charset="0"/>
                <a:cs typeface="Times New Roman" pitchFamily="18" charset="0"/>
              </a:rPr>
              <a:t>SHEEP – avis, .....................................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lt-LT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Naudojantis žodynu išversti žodžius</a:t>
            </a:r>
            <a:endParaRPr lang="lt-LT" sz="31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683568" y="4797152"/>
          <a:ext cx="7772400" cy="741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>
                          <a:latin typeface="Times New Roman" pitchFamily="18" charset="0"/>
                          <a:cs typeface="Times New Roman" pitchFamily="18" charset="0"/>
                        </a:rPr>
                        <a:t>mėsa</a:t>
                      </a: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>
                          <a:latin typeface="Times New Roman" pitchFamily="18" charset="0"/>
                          <a:cs typeface="Times New Roman" pitchFamily="18" charset="0"/>
                        </a:rPr>
                        <a:t>ledai</a:t>
                      </a: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>
                          <a:latin typeface="Times New Roman" pitchFamily="18" charset="0"/>
                          <a:cs typeface="Times New Roman" pitchFamily="18" charset="0"/>
                        </a:rPr>
                        <a:t>pienas</a:t>
                      </a:r>
                      <a:endParaRPr lang="lt-LT" sz="18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800" b="0" dirty="0">
                          <a:latin typeface="Times New Roman" pitchFamily="18" charset="0"/>
                          <a:cs typeface="Times New Roman" pitchFamily="18" charset="0"/>
                        </a:rPr>
                        <a:t>obuolys</a:t>
                      </a: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362274"/>
          </a:xfrm>
        </p:spPr>
        <p:txBody>
          <a:bodyPr>
            <a:normAutofit fontScale="90000"/>
          </a:bodyPr>
          <a:lstStyle/>
          <a:p>
            <a:pPr lvl="0"/>
            <a:r>
              <a:rPr lang="lt-LT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200" dirty="0" smtClean="0">
                <a:latin typeface="Times New Roman" pitchFamily="18" charset="0"/>
                <a:cs typeface="Times New Roman" pitchFamily="18" charset="0"/>
              </a:rPr>
              <a:t>Parašyti žodį angliškai, lietuviškai. Nuspalvinti tokia pačia spalva tuos pačius žodžius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</p:nvPr>
        </p:nvGraphicFramePr>
        <p:xfrm>
          <a:off x="467544" y="3429000"/>
          <a:ext cx="8280920" cy="185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3862"/>
                <a:gridCol w="1260872"/>
                <a:gridCol w="1175706"/>
                <a:gridCol w="1584176"/>
                <a:gridCol w="1197372"/>
                <a:gridCol w="1538932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lietuviškai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angliškai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BUTTERFLIES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BUTTERFLIES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BEARS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SPIDERS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SPIDERS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BUTTERFLIES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BEARS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BEARS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SPIDERS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SHEEP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BEARS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SPIDERS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>
                          <a:latin typeface="Times New Roman" pitchFamily="18" charset="0"/>
                          <a:cs typeface="Times New Roman" pitchFamily="18" charset="0"/>
                        </a:rPr>
                        <a:t>BUTTERFLIES</a:t>
                      </a:r>
                      <a:endParaRPr lang="lt-LT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BEARS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1100" b="0" dirty="0">
                          <a:latin typeface="Times New Roman" pitchFamily="18" charset="0"/>
                          <a:cs typeface="Times New Roman" pitchFamily="18" charset="0"/>
                        </a:rPr>
                        <a:t>BUTTERFLIES</a:t>
                      </a:r>
                      <a:endParaRPr lang="lt-LT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/>
          <a:lstStyle/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Sujungti žodžius, kai parašyti žodžiai angliškai ir lietuviškai.</a:t>
            </a:r>
          </a:p>
          <a:p>
            <a:pPr lvl="0" algn="just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Rasti ir nuspalvinti tekste ar sakiniuose nurodytus žodžius. Juos išversti.</a:t>
            </a:r>
          </a:p>
          <a:p>
            <a:pPr lvl="0" algn="just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Sujunkti žodžio skiemenis, parašyti žodžius, juos išversti.</a:t>
            </a:r>
          </a:p>
          <a:p>
            <a:pPr lvl="0" algn="just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Parašyti kuo daugiau žodžių su nurodyta raide, skiemeniu (naudojantis žodynėliu).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/>
          <a:lstStyle/>
          <a:p>
            <a:pPr lvl="0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Išrinkti ir surašyti iš teksto ar sakinių žodžių, prasidedančių nurodyta raide.</a:t>
            </a:r>
          </a:p>
          <a:p>
            <a:pPr lvl="0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Išrašyti visus pirmuosius sakinių žodžius, kai duotas tekstukas ar sakiniai su žinomais mokiniui žodžiais. Juos išversti.</a:t>
            </a:r>
          </a:p>
          <a:p>
            <a:pPr lvl="0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Surašyti žodžius ant paveikslėlio (paveikslėlis su gyvūnais, žmogaus kūno dalys, kambarys), kai duoti žodžiai.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914400" y="620688"/>
            <a:ext cx="7772400" cy="5399112"/>
          </a:xfrm>
        </p:spPr>
        <p:txBody>
          <a:bodyPr>
            <a:normAutofit/>
          </a:bodyPr>
          <a:lstStyle/>
          <a:p>
            <a:pPr lvl="0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Tekste kartojasi keli žodžiai, pvz. drugelis, šuo. Mokinys turi nurašyti tuos sakinius, kuriuose yra nurodytas žodis.</a:t>
            </a:r>
          </a:p>
          <a:p>
            <a:pPr lvl="0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Nuspalvinti tekste visus žodžius, kuriuos moka.</a:t>
            </a:r>
          </a:p>
          <a:p>
            <a:pPr lvl="0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Namų darbų užduotis. Surašyti kuo daugiau angliškų žodžių, kuriuos pamatys parduotuvėje ant prekių etikečių, per televizorių, internete</a:t>
            </a: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ygybė">
  <a:themeElements>
    <a:clrScheme name="Lygyb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ygybė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ygybė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340</Words>
  <Application>Microsoft Office PowerPoint</Application>
  <PresentationFormat>Demonstracija ekrane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Lygybė</vt:lpstr>
      <vt:lpstr>REKOMENDACIJOS  užsienio kalbų mokytojams,  ugdantiems  5 – 10 klasių specialiųjų poreikių žemų ir labai žemų intelektinių gebėjimų  mokinius</vt:lpstr>
      <vt:lpstr>Skaidrė 2</vt:lpstr>
      <vt:lpstr>ŽODYNĖLIS. Mokinys turėtų turėti žodyną ŽODIS ANGLŲ K. -&gt; LIETUVIŲ K. -&gt; PAVEIKSLĖLIS, SIMBOLIS.  Reikia parinkti tokius žodžius, kurie mokiniui butų labiausiai reikalingi (pasisveikinti, paklausti pagalbos, maisto produktų, gyvūnų, daiktų pavadinimai ir pan.). </vt:lpstr>
      <vt:lpstr>Mokinys gali pats nusipiešti šalia žodžių simbolius, pvz.: saulė, debesys, pieštukas, žmogaus kūno dalys, raidė (ABC), skaičius(1,2,3), parduotuvė.  Sujunkti žodžius ir paveikslėlį, pvz.: </vt:lpstr>
      <vt:lpstr>   Išbraukti visus žodžius, kurie yra parašyti ne anglų kalba. Išversti žodžius į lietuvių kalbą. SHEEPLAPASSAULĖSHARKSNORASSPIDERSKATĖDRUGELISBUTTERFLIESGUMA  SHEEP – avis, .....................................   Naudojantis žodynu išversti žodžius</vt:lpstr>
      <vt:lpstr>   Parašyti žodį angliškai, lietuviškai. Nuspalvinti tokia pačia spalva tuos pačius žodžius </vt:lpstr>
      <vt:lpstr>Skaidrė 7</vt:lpstr>
      <vt:lpstr>Skaidrė 8</vt:lpstr>
      <vt:lpstr>Skaidrė 9</vt:lpstr>
      <vt:lpstr>Skaidrė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REKOMENDACIJOS  užsienio kalbų mokytojams,  ugdantiems  5 – 10 klasių specialiųjų poreikių žemų ir labai žemų intelektinių gebėjimų  mokinius</dc:title>
  <dc:creator>GEDIMINAS</dc:creator>
  <cp:lastModifiedBy>GEDIMINAS</cp:lastModifiedBy>
  <cp:revision>6</cp:revision>
  <dcterms:created xsi:type="dcterms:W3CDTF">2013-01-22T13:21:02Z</dcterms:created>
  <dcterms:modified xsi:type="dcterms:W3CDTF">2013-01-22T15:23:11Z</dcterms:modified>
</cp:coreProperties>
</file>