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90" r:id="rId2"/>
    <p:sldId id="291" r:id="rId3"/>
    <p:sldId id="292" r:id="rId4"/>
    <p:sldId id="294" r:id="rId5"/>
    <p:sldId id="295" r:id="rId6"/>
    <p:sldId id="296" r:id="rId7"/>
    <p:sldId id="271" r:id="rId8"/>
    <p:sldId id="273" r:id="rId9"/>
    <p:sldId id="276" r:id="rId10"/>
    <p:sldId id="274" r:id="rId11"/>
    <p:sldId id="272" r:id="rId12"/>
    <p:sldId id="275" r:id="rId13"/>
    <p:sldId id="286" r:id="rId14"/>
    <p:sldId id="293" r:id="rId15"/>
    <p:sldId id="280" r:id="rId16"/>
    <p:sldId id="277" r:id="rId17"/>
    <p:sldId id="278" r:id="rId18"/>
    <p:sldId id="288" r:id="rId19"/>
    <p:sldId id="281" r:id="rId20"/>
    <p:sldId id="267" r:id="rId21"/>
    <p:sldId id="263" r:id="rId22"/>
    <p:sldId id="289" r:id="rId23"/>
    <p:sldId id="283" r:id="rId24"/>
    <p:sldId id="279" r:id="rId25"/>
    <p:sldId id="284" r:id="rId26"/>
    <p:sldId id="262" r:id="rId27"/>
    <p:sldId id="285" r:id="rId28"/>
    <p:sldId id="287" r:id="rId29"/>
    <p:sldId id="270" r:id="rId30"/>
    <p:sldId id="282" r:id="rId31"/>
    <p:sldId id="269" r:id="rId32"/>
    <p:sldId id="268" r:id="rId33"/>
    <p:sldId id="264" r:id="rId34"/>
    <p:sldId id="26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24" autoAdjust="0"/>
    <p:restoredTop sz="94660"/>
  </p:normalViewPr>
  <p:slideViewPr>
    <p:cSldViewPr>
      <p:cViewPr>
        <p:scale>
          <a:sx n="100" d="100"/>
          <a:sy n="100" d="100"/>
        </p:scale>
        <p:origin x="402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DA0B-0BF6-48EE-ABF8-3FADA25C3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7469-8FE7-41F7-8361-C5140000A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8718-16A7-47B5-9C76-3E7986224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CA1B3-0BB7-4B94-A640-4ADA07C4C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8159-B444-4409-A529-4FA717111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7CC3-8E08-4738-B906-256A25876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D0F54-AD3D-4AAF-958A-7112DFBD5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96C6-F0F6-461E-9AA7-B5154F91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F111-912C-4E5E-82ED-ADFA576EB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AEED-BAF9-420E-9ECF-FC4729A1E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9CAA-1247-4AF7-B29C-E4D574977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C83CB33B-025A-4A54-B02A-67AD5694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9144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2192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0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2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9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295400"/>
            <a:ext cx="19050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7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1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371600"/>
            <a:ext cx="1752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8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6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371600"/>
            <a:ext cx="1828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3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95400"/>
            <a:ext cx="1981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5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0"/>
            <a:ext cx="2057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 4</a:t>
            </a:r>
            <a:b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  <a:r>
              <a:rPr lang="en-US" sz="9600" u="sng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71</TotalTime>
  <Words>68</Words>
  <Application>Microsoft Office PowerPoint</Application>
  <PresentationFormat>Demonstracija ekrane (4:3)</PresentationFormat>
  <Paragraphs>34</Paragraphs>
  <Slides>34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34</vt:i4>
      </vt:variant>
    </vt:vector>
  </HeadingPairs>
  <TitlesOfParts>
    <vt:vector size="41" baseType="lpstr">
      <vt:lpstr>Arial</vt:lpstr>
      <vt:lpstr>Wingdings</vt:lpstr>
      <vt:lpstr>Calibri</vt:lpstr>
      <vt:lpstr>Times New Roman</vt:lpstr>
      <vt:lpstr>Arial Black</vt:lpstr>
      <vt:lpstr>Arial Rounded MT Bold</vt:lpstr>
      <vt:lpstr>Radial</vt:lpstr>
      <vt:lpstr>  7 +3</vt:lpstr>
      <vt:lpstr>  1 +9</vt:lpstr>
      <vt:lpstr>  5 +5</vt:lpstr>
      <vt:lpstr>  5 +5</vt:lpstr>
      <vt:lpstr>  8 +2</vt:lpstr>
      <vt:lpstr>  6 +4</vt:lpstr>
      <vt:lpstr>  3 +3</vt:lpstr>
      <vt:lpstr>  5 +5</vt:lpstr>
      <vt:lpstr>  4 +4</vt:lpstr>
      <vt:lpstr>  0 +0</vt:lpstr>
      <vt:lpstr>  1 +1</vt:lpstr>
      <vt:lpstr>  9 +9</vt:lpstr>
      <vt:lpstr>  7 +8</vt:lpstr>
      <vt:lpstr>  10 +0</vt:lpstr>
      <vt:lpstr>  6 +6</vt:lpstr>
      <vt:lpstr>  7 +7</vt:lpstr>
      <vt:lpstr>  2 +2</vt:lpstr>
      <vt:lpstr>  8 +9</vt:lpstr>
      <vt:lpstr>  1 +2</vt:lpstr>
      <vt:lpstr>  2 +2</vt:lpstr>
      <vt:lpstr>  3 +3</vt:lpstr>
      <vt:lpstr>  6 +7</vt:lpstr>
      <vt:lpstr>  0 +1</vt:lpstr>
      <vt:lpstr>  8 +8</vt:lpstr>
      <vt:lpstr>  5 +6</vt:lpstr>
      <vt:lpstr>  0 +0</vt:lpstr>
      <vt:lpstr>  4 +5</vt:lpstr>
      <vt:lpstr>  2 +3</vt:lpstr>
      <vt:lpstr>  9 +9</vt:lpstr>
      <vt:lpstr>  3 +4</vt:lpstr>
      <vt:lpstr>  6 +6</vt:lpstr>
      <vt:lpstr>  7 +7</vt:lpstr>
      <vt:lpstr>  1 +1</vt:lpstr>
      <vt:lpstr>  4 +4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+1</dc:title>
  <dc:creator>Administrator</dc:creator>
  <cp:lastModifiedBy>GEDIMINAS</cp:lastModifiedBy>
  <cp:revision>22</cp:revision>
  <dcterms:created xsi:type="dcterms:W3CDTF">2006-10-17T00:22:39Z</dcterms:created>
  <dcterms:modified xsi:type="dcterms:W3CDTF">2013-05-02T17:48:51Z</dcterms:modified>
</cp:coreProperties>
</file>