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71" r:id="rId2"/>
    <p:sldId id="290" r:id="rId3"/>
    <p:sldId id="291" r:id="rId4"/>
    <p:sldId id="292" r:id="rId5"/>
    <p:sldId id="293" r:id="rId6"/>
    <p:sldId id="295" r:id="rId7"/>
    <p:sldId id="296" r:id="rId8"/>
    <p:sldId id="276" r:id="rId9"/>
    <p:sldId id="274" r:id="rId10"/>
    <p:sldId id="272" r:id="rId11"/>
    <p:sldId id="275" r:id="rId12"/>
    <p:sldId id="286" r:id="rId13"/>
    <p:sldId id="277" r:id="rId14"/>
    <p:sldId id="278" r:id="rId15"/>
    <p:sldId id="288" r:id="rId16"/>
    <p:sldId id="273" r:id="rId17"/>
    <p:sldId id="280" r:id="rId18"/>
    <p:sldId id="281" r:id="rId19"/>
    <p:sldId id="267" r:id="rId20"/>
    <p:sldId id="263" r:id="rId21"/>
    <p:sldId id="282" r:id="rId22"/>
    <p:sldId id="283" r:id="rId23"/>
    <p:sldId id="269" r:id="rId24"/>
    <p:sldId id="266" r:id="rId25"/>
    <p:sldId id="284" r:id="rId26"/>
    <p:sldId id="262" r:id="rId27"/>
    <p:sldId id="285" r:id="rId28"/>
    <p:sldId id="265" r:id="rId29"/>
    <p:sldId id="261" r:id="rId30"/>
    <p:sldId id="287" r:id="rId31"/>
    <p:sldId id="270" r:id="rId32"/>
    <p:sldId id="289" r:id="rId33"/>
    <p:sldId id="268" r:id="rId34"/>
    <p:sldId id="264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24" autoAdjust="0"/>
    <p:restoredTop sz="94660"/>
  </p:normalViewPr>
  <p:slideViewPr>
    <p:cSldViewPr>
      <p:cViewPr>
        <p:scale>
          <a:sx n="100" d="100"/>
          <a:sy n="100" d="100"/>
        </p:scale>
        <p:origin x="402" y="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19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6DA-7E9E-4650-A8A0-C4509A3C7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DDB14-F9C8-4DB5-963E-B29D4795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797A4-F2BC-4A4C-AFE4-CE35E27BC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0C916-CE3E-4520-A563-23D2EAC71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74090-4C13-4D86-ABA0-C969B6C09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F2B60-CEF8-48B2-AA95-1827D8186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C2CBD-CF5D-4C8C-BE87-40A9C5848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3FF2A-042B-4591-BD86-C7C95000A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FDAAD-0503-4501-BD00-146248935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AF23E-A65C-4FD0-8E54-B938F21F8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D9ACD-60B4-4410-A30A-76477A80C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808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09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09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6BEC0E0F-EAB9-417B-92C4-3CC1610D0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1371600"/>
            <a:ext cx="1828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3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3733800" y="46482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981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3962400" y="45720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13716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3429000" y="47244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18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50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295400"/>
            <a:ext cx="19050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7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3429000" y="45720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15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295400"/>
            <a:ext cx="19050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7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3429000" y="45720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14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12192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2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4038600" y="46482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429000" y="1219200"/>
            <a:ext cx="1981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8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429000" y="44196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17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1295400"/>
            <a:ext cx="1981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5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</a:t>
            </a: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200400" y="4572000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990600"/>
            <a:ext cx="1828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6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3352800" y="42672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12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981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3962400" y="45720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12192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2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4038600" y="46482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1371600"/>
            <a:ext cx="1828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7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3200400" y="47244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1371600"/>
            <a:ext cx="1828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3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3733800" y="46482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1371600"/>
            <a:ext cx="1828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3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3733800" y="46482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219200"/>
            <a:ext cx="2057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0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3886200" y="46482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990600"/>
            <a:ext cx="1828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6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3352800" y="42672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12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1295400"/>
            <a:ext cx="1981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5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</a:t>
            </a: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200400" y="4572000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1295400"/>
            <a:ext cx="1981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5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200400" y="4572000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11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219200"/>
            <a:ext cx="2057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0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3886200" y="46482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524000"/>
            <a:ext cx="2057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4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</a:t>
            </a: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3886200" y="48006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8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524000"/>
            <a:ext cx="2057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4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3886200" y="48006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8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429000" y="1219200"/>
            <a:ext cx="1981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8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</a:t>
            </a:r>
          </a:p>
        </p:txBody>
      </p:sp>
      <p:sp>
        <p:nvSpPr>
          <p:cNvPr id="41987" name="Rectangle 6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429000" y="44196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981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3352800" y="44196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12192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2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4038600" y="46482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13716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3429000" y="47244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18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50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990600"/>
            <a:ext cx="1828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6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</a:t>
            </a: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3352800" y="42672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13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295400"/>
            <a:ext cx="19050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7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</a:t>
            </a:r>
          </a:p>
        </p:txBody>
      </p:sp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3429000" y="45720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14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981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3962400" y="45720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1295400"/>
            <a:ext cx="1981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5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200400" y="4572000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914400"/>
            <a:ext cx="2057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10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3124200" y="4800600"/>
            <a:ext cx="2286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524000"/>
            <a:ext cx="2057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8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3276600" y="47244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990600"/>
            <a:ext cx="1828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6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3352800" y="4419600"/>
            <a:ext cx="190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524000"/>
            <a:ext cx="2057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4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3886200" y="48006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219200"/>
            <a:ext cx="2057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0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3886200" y="46482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9" grpId="0"/>
    </p:bld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70</TotalTime>
  <Words>102</Words>
  <Application>Microsoft Office PowerPoint</Application>
  <PresentationFormat>Demonstracija ekrane (4:3)</PresentationFormat>
  <Paragraphs>68</Paragraphs>
  <Slides>34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34</vt:i4>
      </vt:variant>
    </vt:vector>
  </HeadingPairs>
  <TitlesOfParts>
    <vt:vector size="41" baseType="lpstr">
      <vt:lpstr>Arial</vt:lpstr>
      <vt:lpstr>Wingdings</vt:lpstr>
      <vt:lpstr>Calibri</vt:lpstr>
      <vt:lpstr>Times New Roman</vt:lpstr>
      <vt:lpstr>Arial Black</vt:lpstr>
      <vt:lpstr>Arial Rounded MT Bold</vt:lpstr>
      <vt:lpstr>Radial</vt:lpstr>
      <vt:lpstr>  3 +3</vt:lpstr>
      <vt:lpstr>  7 +3</vt:lpstr>
      <vt:lpstr>  1 +9</vt:lpstr>
      <vt:lpstr>  5 +5</vt:lpstr>
      <vt:lpstr>  10 +0</vt:lpstr>
      <vt:lpstr>  8 +2</vt:lpstr>
      <vt:lpstr>  6 +4</vt:lpstr>
      <vt:lpstr>  4 +4</vt:lpstr>
      <vt:lpstr>  0 +0</vt:lpstr>
      <vt:lpstr>  1 +1</vt:lpstr>
      <vt:lpstr>  9 +9</vt:lpstr>
      <vt:lpstr>  7 +8</vt:lpstr>
      <vt:lpstr>  7 +7</vt:lpstr>
      <vt:lpstr>  2 +2</vt:lpstr>
      <vt:lpstr>  8 +9</vt:lpstr>
      <vt:lpstr>  5 +5</vt:lpstr>
      <vt:lpstr>  6 +6</vt:lpstr>
      <vt:lpstr>  1 +2</vt:lpstr>
      <vt:lpstr>  2 +2</vt:lpstr>
      <vt:lpstr>  3 +3</vt:lpstr>
      <vt:lpstr>  3 +4</vt:lpstr>
      <vt:lpstr>  0 +1</vt:lpstr>
      <vt:lpstr>  6 +6</vt:lpstr>
      <vt:lpstr>  5 +5</vt:lpstr>
      <vt:lpstr>  5 +6</vt:lpstr>
      <vt:lpstr>  0 +0</vt:lpstr>
      <vt:lpstr>  4 +5</vt:lpstr>
      <vt:lpstr>  4 +4</vt:lpstr>
      <vt:lpstr>  8 +8</vt:lpstr>
      <vt:lpstr>  2 +3</vt:lpstr>
      <vt:lpstr>  9 +9</vt:lpstr>
      <vt:lpstr>  6 +7</vt:lpstr>
      <vt:lpstr>  7 +7</vt:lpstr>
      <vt:lpstr>  1 +1</vt:lpstr>
    </vt:vector>
  </TitlesOfParts>
  <Company>Vermilion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+1</dc:title>
  <dc:creator>Administrator</dc:creator>
  <cp:lastModifiedBy>GEDIMINAS</cp:lastModifiedBy>
  <cp:revision>21</cp:revision>
  <dcterms:created xsi:type="dcterms:W3CDTF">2006-10-17T00:22:39Z</dcterms:created>
  <dcterms:modified xsi:type="dcterms:W3CDTF">2013-05-02T17:47:59Z</dcterms:modified>
</cp:coreProperties>
</file>