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6" r:id="rId2"/>
    <p:sldId id="269" r:id="rId3"/>
    <p:sldId id="265" r:id="rId4"/>
    <p:sldId id="264" r:id="rId5"/>
    <p:sldId id="267" r:id="rId6"/>
    <p:sldId id="268" r:id="rId7"/>
    <p:sldId id="261" r:id="rId8"/>
    <p:sldId id="270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>
        <p:scale>
          <a:sx n="100" d="100"/>
          <a:sy n="100" d="100"/>
        </p:scale>
        <p:origin x="-516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81923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lt-LT" sz="2400">
                <a:latin typeface="Times New Roman" pitchFamily="18" charset="0"/>
              </a:endParaRPr>
            </a:p>
          </p:txBody>
        </p:sp>
        <p:sp>
          <p:nvSpPr>
            <p:cNvPr id="81924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lt-LT" sz="2400">
                <a:latin typeface="Times New Roman" pitchFamily="18" charset="0"/>
              </a:endParaRPr>
            </a:p>
          </p:txBody>
        </p:sp>
        <p:sp>
          <p:nvSpPr>
            <p:cNvPr id="81925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lt-LT" sz="2400">
                <a:latin typeface="Times New Roman" pitchFamily="18" charset="0"/>
              </a:endParaRPr>
            </a:p>
          </p:txBody>
        </p:sp>
        <p:sp>
          <p:nvSpPr>
            <p:cNvPr id="81926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lt-LT"/>
            </a:p>
          </p:txBody>
        </p:sp>
      </p:grpSp>
      <p:sp>
        <p:nvSpPr>
          <p:cNvPr id="819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2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3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01BD3ECA-159C-4675-87C0-A4778C4827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1601B-04B0-4155-ABE3-81763F4056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0BC19-FF95-46A8-91DF-F1DE96A028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29230-E8D8-439F-8E73-4C69C9748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2B38D-DFA1-4D6E-9A28-3FDD6304E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6B961-10A1-4B76-A4C6-F4122A8578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D8BB9-9BEF-4268-9C2F-FBD5E04ED3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0E278-0659-41F3-9A94-4DA75906CA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5F301-A799-4168-B767-8F51D8BA72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87A96-E6C2-4337-93C0-57719BBAB0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6A0CB-9D91-4C31-8472-C3B407E7E7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808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lt-LT" sz="2400">
                <a:latin typeface="Times New Roman" pitchFamily="18" charset="0"/>
              </a:endParaRPr>
            </a:p>
          </p:txBody>
        </p:sp>
        <p:sp>
          <p:nvSpPr>
            <p:cNvPr id="809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lt-LT" sz="2400">
                <a:latin typeface="Times New Roman" pitchFamily="18" charset="0"/>
              </a:endParaRPr>
            </a:p>
          </p:txBody>
        </p:sp>
        <p:sp>
          <p:nvSpPr>
            <p:cNvPr id="809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lt-LT"/>
            </a:p>
          </p:txBody>
        </p:sp>
      </p:grpSp>
      <p:sp>
        <p:nvSpPr>
          <p:cNvPr id="809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2B714444-8E43-4618-A83E-A16A1FACAE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066800"/>
            <a:ext cx="19050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6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124200" y="44196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11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143000"/>
            <a:ext cx="16764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6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810000" y="4572000"/>
            <a:ext cx="144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95400"/>
            <a:ext cx="18288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6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3048000" y="45720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14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295400"/>
            <a:ext cx="17526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6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200400" y="45720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371600"/>
            <a:ext cx="17526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6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581400" y="4648200"/>
            <a:ext cx="152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219200"/>
            <a:ext cx="16764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6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276600" y="4572000"/>
            <a:ext cx="198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12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219200"/>
            <a:ext cx="17526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6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124200" y="45720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13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200400" y="1143000"/>
            <a:ext cx="19050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6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581400" y="4572000"/>
            <a:ext cx="144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143000"/>
            <a:ext cx="19050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6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048000" y="45720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15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219200"/>
            <a:ext cx="19050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6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505200" y="4572000"/>
            <a:ext cx="152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3" grpId="0"/>
    </p:bld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55</TotalTime>
  <Words>30</Words>
  <Application>Microsoft Office PowerPoint</Application>
  <PresentationFormat>Demonstracija ekrane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Wingdings</vt:lpstr>
      <vt:lpstr>Arial Black</vt:lpstr>
      <vt:lpstr>Arial Rounded MT Bold</vt:lpstr>
      <vt:lpstr>Radial</vt:lpstr>
      <vt:lpstr>  6 +5</vt:lpstr>
      <vt:lpstr>  6 +8</vt:lpstr>
      <vt:lpstr>  6 +4</vt:lpstr>
      <vt:lpstr>  6 +3</vt:lpstr>
      <vt:lpstr>  6 +6</vt:lpstr>
      <vt:lpstr>  6 +7</vt:lpstr>
      <vt:lpstr>  6 +0</vt:lpstr>
      <vt:lpstr>  6 +9</vt:lpstr>
      <vt:lpstr>  6 +2</vt:lpstr>
      <vt:lpstr>  6 +1</vt:lpstr>
    </vt:vector>
  </TitlesOfParts>
  <Company>Vermilion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6 +5</dc:title>
  <dc:creator>Administrator</dc:creator>
  <cp:lastModifiedBy>GEDIMINAS</cp:lastModifiedBy>
  <cp:revision>20</cp:revision>
  <dcterms:created xsi:type="dcterms:W3CDTF">2006-10-17T00:22:39Z</dcterms:created>
  <dcterms:modified xsi:type="dcterms:W3CDTF">2013-05-02T17:46:17Z</dcterms:modified>
</cp:coreProperties>
</file>