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61" r:id="rId2"/>
    <p:sldId id="262" r:id="rId3"/>
    <p:sldId id="263" r:id="rId4"/>
    <p:sldId id="301" r:id="rId5"/>
    <p:sldId id="303" r:id="rId6"/>
    <p:sldId id="330" r:id="rId7"/>
    <p:sldId id="308" r:id="rId8"/>
    <p:sldId id="309" r:id="rId9"/>
    <p:sldId id="315" r:id="rId10"/>
    <p:sldId id="316" r:id="rId11"/>
    <p:sldId id="317" r:id="rId12"/>
    <p:sldId id="329" r:id="rId13"/>
    <p:sldId id="306" r:id="rId14"/>
    <p:sldId id="302" r:id="rId15"/>
    <p:sldId id="318" r:id="rId16"/>
    <p:sldId id="319" r:id="rId17"/>
    <p:sldId id="310" r:id="rId18"/>
    <p:sldId id="305" r:id="rId19"/>
    <p:sldId id="304" r:id="rId20"/>
    <p:sldId id="311" r:id="rId21"/>
    <p:sldId id="312" r:id="rId22"/>
    <p:sldId id="313" r:id="rId23"/>
    <p:sldId id="328" r:id="rId24"/>
    <p:sldId id="307" r:id="rId25"/>
    <p:sldId id="331" r:id="rId26"/>
    <p:sldId id="332" r:id="rId27"/>
    <p:sldId id="314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27" r:id="rId36"/>
    <p:sldId id="333" r:id="rId37"/>
    <p:sldId id="334" r:id="rId38"/>
    <p:sldId id="335" r:id="rId39"/>
    <p:sldId id="336" r:id="rId40"/>
    <p:sldId id="337" r:id="rId41"/>
    <p:sldId id="340" r:id="rId42"/>
    <p:sldId id="264" r:id="rId43"/>
    <p:sldId id="339" r:id="rId44"/>
    <p:sldId id="265" r:id="rId45"/>
    <p:sldId id="338" r:id="rId46"/>
    <p:sldId id="282" r:id="rId47"/>
    <p:sldId id="283" r:id="rId48"/>
    <p:sldId id="284" r:id="rId49"/>
    <p:sldId id="285" r:id="rId50"/>
    <p:sldId id="286" r:id="rId51"/>
    <p:sldId id="287" r:id="rId52"/>
    <p:sldId id="288" r:id="rId53"/>
    <p:sldId id="289" r:id="rId54"/>
    <p:sldId id="270" r:id="rId55"/>
    <p:sldId id="292" r:id="rId56"/>
    <p:sldId id="294" r:id="rId57"/>
    <p:sldId id="295" r:id="rId58"/>
    <p:sldId id="280" r:id="rId59"/>
    <p:sldId id="276" r:id="rId60"/>
    <p:sldId id="290" r:id="rId61"/>
    <p:sldId id="267" r:id="rId62"/>
    <p:sldId id="268" r:id="rId63"/>
    <p:sldId id="278" r:id="rId64"/>
    <p:sldId id="272" r:id="rId65"/>
    <p:sldId id="279" r:id="rId66"/>
    <p:sldId id="296" r:id="rId67"/>
    <p:sldId id="297" r:id="rId68"/>
    <p:sldId id="298" r:id="rId69"/>
    <p:sldId id="299" r:id="rId70"/>
    <p:sldId id="277" r:id="rId71"/>
    <p:sldId id="300" r:id="rId72"/>
    <p:sldId id="281" r:id="rId73"/>
    <p:sldId id="266" r:id="rId74"/>
    <p:sldId id="271" r:id="rId75"/>
    <p:sldId id="273" r:id="rId76"/>
    <p:sldId id="293" r:id="rId77"/>
    <p:sldId id="291" r:id="rId78"/>
    <p:sldId id="275" r:id="rId79"/>
    <p:sldId id="269" r:id="rId80"/>
    <p:sldId id="274" r:id="rId8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14" autoAdjust="0"/>
    <p:restoredTop sz="94660"/>
  </p:normalViewPr>
  <p:slideViewPr>
    <p:cSldViewPr>
      <p:cViewPr>
        <p:scale>
          <a:sx n="100" d="100"/>
          <a:sy n="100" d="100"/>
        </p:scale>
        <p:origin x="384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19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3D628-2924-498B-9871-3F93F5863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C6CE8-CA4D-401B-A6B0-ABDDB6589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D0C75-352C-491D-AA63-1BAF4351E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EB2DD-4714-4A92-9FD5-CC259A397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735DF-0626-4AE7-8A4B-8204B7B62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28090-A5E0-4968-BAA3-A5B08C9A4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3BDD0-F1BE-4480-9B6C-387F2F3DC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C8278-9ED8-43B1-9B93-2A1F4BBB8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294B9-1469-4815-BB1A-A7C9B8141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E464A-25D4-42C8-A4A6-61D349AB4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C09FD-7803-455E-B1F3-776D25A80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808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09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09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59C35B7A-F8C2-4F7F-8CEB-9C987860F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276600" y="12192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8862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3716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733800" y="48006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447800"/>
            <a:ext cx="2133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276600" y="47244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54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2590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352800" y="44958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88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4478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276600" y="47244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45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3716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733800" y="48006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4478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276600" y="47244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45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954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124200" y="4572000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63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200400" y="44196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81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0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124200" y="45720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895600" y="4495800"/>
            <a:ext cx="243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27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3716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733800" y="48006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276600" y="12192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32771" name="Rectangle 6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8862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371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2971800" y="45720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18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895600" y="4495800"/>
            <a:ext cx="243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27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95400"/>
            <a:ext cx="2286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124200" y="4572000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77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447800"/>
            <a:ext cx="2133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276600" y="47244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54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276600" y="1219200"/>
            <a:ext cx="2971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8862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1295400"/>
            <a:ext cx="2286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200400" y="45720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124200" y="45720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352800" y="44958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276600" y="1219200"/>
            <a:ext cx="2971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41987" name="Rectangle 6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8862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371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505200" y="4572000"/>
            <a:ext cx="160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685800"/>
            <a:ext cx="1905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124200" y="48006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11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1295400"/>
            <a:ext cx="2286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200400" y="45720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1371600"/>
            <a:ext cx="2819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 11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 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429000" y="4648200"/>
            <a:ext cx="2057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33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2590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11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429000" y="45720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44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1524000"/>
            <a:ext cx="2286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429000" y="48006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55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447800"/>
            <a:ext cx="2971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276600" y="47244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66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2286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4915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276600" y="44958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99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0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1371600"/>
            <a:ext cx="2819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 11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 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200400" y="4648200"/>
            <a:ext cx="243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33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1524000"/>
            <a:ext cx="2286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429000" y="48006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55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685800"/>
            <a:ext cx="1905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124200" y="48006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11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276600" y="12192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8862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447800"/>
            <a:ext cx="2971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276600" y="47244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66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95400"/>
            <a:ext cx="2286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124200" y="4572000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77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429000" y="44958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2590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11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429000" y="45720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44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2971800" y="44196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2590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352800" y="44958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88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3716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5939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733800" y="48006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371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505200" y="4572000"/>
            <a:ext cx="160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6144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429000" y="44958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048000" y="45720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371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2971800" y="45720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18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4478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6349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276600" y="47244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447800"/>
            <a:ext cx="2133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276600" y="47244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24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954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6553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124200" y="45720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28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352800" y="44958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6758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200400" y="44196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27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01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371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505200" y="4572000"/>
            <a:ext cx="160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200400" y="44958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124200" y="44958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01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7168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124200" y="44958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27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01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4478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7270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276600" y="47244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15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2286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352800" y="44958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99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01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7373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200400" y="44196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01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447800"/>
            <a:ext cx="2133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7475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276600" y="47244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18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954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7577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124200" y="45720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21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954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124200" y="45720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21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3716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7782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733800" y="48006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9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7885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352800" y="44958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7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4478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7987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276600" y="47244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3716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8089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733800" y="48006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9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352800" y="44958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7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954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8294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124200" y="45720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28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954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124200" y="4572000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63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447800"/>
            <a:ext cx="2133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8397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276600" y="47244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18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447800"/>
            <a:ext cx="2133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276600" y="47244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24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276600" y="12192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86019" name="Rectangle 6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8862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4478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276600" y="47244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15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276600" y="12192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88067" name="Rectangle 6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8862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371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505200" y="4572000"/>
            <a:ext cx="160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9011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276600" y="45720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1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276600" y="12192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91139" name="Rectangle 6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8862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9216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276600" y="45720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1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9318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352800" y="44958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24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352800" y="44958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7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9421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200400" y="44958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200400" y="44196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81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01" grpId="0"/>
    </p:bld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75</TotalTime>
  <Words>230</Words>
  <Application>Microsoft Office PowerPoint</Application>
  <PresentationFormat>Demonstracija ekrane (4:3)</PresentationFormat>
  <Paragraphs>160</Paragraphs>
  <Slides>80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80</vt:i4>
      </vt:variant>
    </vt:vector>
  </HeadingPairs>
  <TitlesOfParts>
    <vt:vector size="87" baseType="lpstr">
      <vt:lpstr>Arial</vt:lpstr>
      <vt:lpstr>Wingdings</vt:lpstr>
      <vt:lpstr>Calibri</vt:lpstr>
      <vt:lpstr>Times New Roman</vt:lpstr>
      <vt:lpstr>Arial Black</vt:lpstr>
      <vt:lpstr>Arial Rounded MT Bold</vt:lpstr>
      <vt:lpstr>Radial</vt:lpstr>
      <vt:lpstr>  3 x0</vt:lpstr>
      <vt:lpstr>  3 x1</vt:lpstr>
      <vt:lpstr>  3 x2</vt:lpstr>
      <vt:lpstr>  9 x0</vt:lpstr>
      <vt:lpstr>  9 x2</vt:lpstr>
      <vt:lpstr>11 x9</vt:lpstr>
      <vt:lpstr>  9 x7</vt:lpstr>
      <vt:lpstr>  9 x8</vt:lpstr>
      <vt:lpstr>  9 x9</vt:lpstr>
      <vt:lpstr>  9 x1</vt:lpstr>
      <vt:lpstr>  9 x6</vt:lpstr>
      <vt:lpstr>11 x8</vt:lpstr>
      <vt:lpstr>  9 x5</vt:lpstr>
      <vt:lpstr>  9 x1</vt:lpstr>
      <vt:lpstr>  9 x5</vt:lpstr>
      <vt:lpstr>  9 x7</vt:lpstr>
      <vt:lpstr>  9 x9</vt:lpstr>
      <vt:lpstr>  9 x4</vt:lpstr>
      <vt:lpstr>  9 x3</vt:lpstr>
      <vt:lpstr>  9 x0</vt:lpstr>
      <vt:lpstr>  9 x2</vt:lpstr>
      <vt:lpstr>  9 x3</vt:lpstr>
      <vt:lpstr>11 x7</vt:lpstr>
      <vt:lpstr>  9 x6</vt:lpstr>
      <vt:lpstr>11 x0</vt:lpstr>
      <vt:lpstr>  11   x2</vt:lpstr>
      <vt:lpstr>  9 x4</vt:lpstr>
      <vt:lpstr>  9 x8</vt:lpstr>
      <vt:lpstr>11 x0</vt:lpstr>
      <vt:lpstr>  11 x1</vt:lpstr>
      <vt:lpstr>  11   x2</vt:lpstr>
      <vt:lpstr>   11    x3</vt:lpstr>
      <vt:lpstr> 11  x4</vt:lpstr>
      <vt:lpstr>  11   x5</vt:lpstr>
      <vt:lpstr>11 x6</vt:lpstr>
      <vt:lpstr>11 x9</vt:lpstr>
      <vt:lpstr>   11    x3</vt:lpstr>
      <vt:lpstr>  11   x5</vt:lpstr>
      <vt:lpstr>  11 x1</vt:lpstr>
      <vt:lpstr>11 x6</vt:lpstr>
      <vt:lpstr>11 x7</vt:lpstr>
      <vt:lpstr>  3 x3</vt:lpstr>
      <vt:lpstr> 11  x4</vt:lpstr>
      <vt:lpstr>  3 x4</vt:lpstr>
      <vt:lpstr>11 x8</vt:lpstr>
      <vt:lpstr>  4 x1</vt:lpstr>
      <vt:lpstr>  4 x2</vt:lpstr>
      <vt:lpstr>  4 x3</vt:lpstr>
      <vt:lpstr>  4 x4</vt:lpstr>
      <vt:lpstr>  4 x5</vt:lpstr>
      <vt:lpstr>  4 x6</vt:lpstr>
      <vt:lpstr>  4 x7</vt:lpstr>
      <vt:lpstr>  4 x8</vt:lpstr>
      <vt:lpstr>  3 x9</vt:lpstr>
      <vt:lpstr>  4 x2</vt:lpstr>
      <vt:lpstr>  4 x3</vt:lpstr>
      <vt:lpstr>  4 x9</vt:lpstr>
      <vt:lpstr>  3 x9</vt:lpstr>
      <vt:lpstr>  3 x5</vt:lpstr>
      <vt:lpstr>  4 x9</vt:lpstr>
      <vt:lpstr>  3 x6</vt:lpstr>
      <vt:lpstr>  3 x7</vt:lpstr>
      <vt:lpstr>  3 x7</vt:lpstr>
      <vt:lpstr>  3 x1</vt:lpstr>
      <vt:lpstr>  3 x8</vt:lpstr>
      <vt:lpstr>  4 x5</vt:lpstr>
      <vt:lpstr>  4 x1</vt:lpstr>
      <vt:lpstr>  4 x8</vt:lpstr>
      <vt:lpstr>  4 x7</vt:lpstr>
      <vt:lpstr>  3 x6</vt:lpstr>
      <vt:lpstr>  4 x6</vt:lpstr>
      <vt:lpstr>  4 x0</vt:lpstr>
      <vt:lpstr>  3 x5</vt:lpstr>
      <vt:lpstr>  3 x0</vt:lpstr>
      <vt:lpstr>  3 x2</vt:lpstr>
      <vt:lpstr>  4 x4</vt:lpstr>
      <vt:lpstr>  4 x0</vt:lpstr>
      <vt:lpstr>  3 x4</vt:lpstr>
      <vt:lpstr>  3 x8</vt:lpstr>
      <vt:lpstr>  4 x3</vt:lpstr>
    </vt:vector>
  </TitlesOfParts>
  <Company>Vermilion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x0</dc:title>
  <dc:creator>Administrator</dc:creator>
  <cp:lastModifiedBy>GEDIMINAS</cp:lastModifiedBy>
  <cp:revision>22</cp:revision>
  <dcterms:created xsi:type="dcterms:W3CDTF">2006-10-17T00:22:39Z</dcterms:created>
  <dcterms:modified xsi:type="dcterms:W3CDTF">2013-05-02T17:54:07Z</dcterms:modified>
</cp:coreProperties>
</file>