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0"/>
  </p:sldMasterIdLst>
  <p:sldIdLst>
    <p:sldId id="278" r:id="rId31"/>
    <p:sldId id="290" r:id="rId32"/>
    <p:sldId id="256" r:id="rId33"/>
    <p:sldId id="257" r:id="rId34"/>
    <p:sldId id="258" r:id="rId35"/>
    <p:sldId id="259" r:id="rId36"/>
    <p:sldId id="260" r:id="rId37"/>
    <p:sldId id="261" r:id="rId38"/>
    <p:sldId id="262" r:id="rId39"/>
    <p:sldId id="263" r:id="rId40"/>
    <p:sldId id="264" r:id="rId41"/>
    <p:sldId id="266" r:id="rId42"/>
    <p:sldId id="269" r:id="rId43"/>
    <p:sldId id="271" r:id="rId44"/>
    <p:sldId id="275" r:id="rId45"/>
    <p:sldId id="274" r:id="rId46"/>
    <p:sldId id="273" r:id="rId47"/>
    <p:sldId id="267" r:id="rId48"/>
    <p:sldId id="265" r:id="rId49"/>
    <p:sldId id="270" r:id="rId50"/>
    <p:sldId id="272" r:id="rId51"/>
    <p:sldId id="279" r:id="rId52"/>
    <p:sldId id="280" r:id="rId53"/>
    <p:sldId id="281" r:id="rId54"/>
    <p:sldId id="282" r:id="rId55"/>
    <p:sldId id="283" r:id="rId56"/>
    <p:sldId id="284" r:id="rId57"/>
    <p:sldId id="286" r:id="rId58"/>
    <p:sldId id="285" r:id="rId59"/>
    <p:sldId id="287" r:id="rId60"/>
    <p:sldId id="288" r:id="rId61"/>
    <p:sldId id="289" r:id="rId62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9.xml"/><Relationship Id="rId21" Type="http://schemas.openxmlformats.org/officeDocument/2006/relationships/customXml" Target="../customXml/item21.xml"/><Relationship Id="rId34" Type="http://schemas.openxmlformats.org/officeDocument/2006/relationships/slide" Target="slides/slide4.xml"/><Relationship Id="rId42" Type="http://schemas.openxmlformats.org/officeDocument/2006/relationships/slide" Target="slides/slide12.xml"/><Relationship Id="rId47" Type="http://schemas.openxmlformats.org/officeDocument/2006/relationships/slide" Target="slides/slide17.xml"/><Relationship Id="rId50" Type="http://schemas.openxmlformats.org/officeDocument/2006/relationships/slide" Target="slides/slide20.xml"/><Relationship Id="rId55" Type="http://schemas.openxmlformats.org/officeDocument/2006/relationships/slide" Target="slides/slide25.xml"/><Relationship Id="rId63" Type="http://schemas.openxmlformats.org/officeDocument/2006/relationships/presProps" Target="presProp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customXml" Target="../customXml/item29.xml"/><Relationship Id="rId41" Type="http://schemas.openxmlformats.org/officeDocument/2006/relationships/slide" Target="slides/slide11.xml"/><Relationship Id="rId54" Type="http://schemas.openxmlformats.org/officeDocument/2006/relationships/slide" Target="slides/slide24.xml"/><Relationship Id="rId62" Type="http://schemas.openxmlformats.org/officeDocument/2006/relationships/slide" Target="slides/slide3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slide" Target="slides/slide10.xml"/><Relationship Id="rId45" Type="http://schemas.openxmlformats.org/officeDocument/2006/relationships/slide" Target="slides/slide15.xml"/><Relationship Id="rId53" Type="http://schemas.openxmlformats.org/officeDocument/2006/relationships/slide" Target="slides/slide23.xml"/><Relationship Id="rId58" Type="http://schemas.openxmlformats.org/officeDocument/2006/relationships/slide" Target="slides/slide28.xml"/><Relationship Id="rId66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6.xml"/><Relationship Id="rId49" Type="http://schemas.openxmlformats.org/officeDocument/2006/relationships/slide" Target="slides/slide19.xml"/><Relationship Id="rId57" Type="http://schemas.openxmlformats.org/officeDocument/2006/relationships/slide" Target="slides/slide27.xml"/><Relationship Id="rId61" Type="http://schemas.openxmlformats.org/officeDocument/2006/relationships/slide" Target="slides/slide3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1.xml"/><Relationship Id="rId44" Type="http://schemas.openxmlformats.org/officeDocument/2006/relationships/slide" Target="slides/slide14.xml"/><Relationship Id="rId52" Type="http://schemas.openxmlformats.org/officeDocument/2006/relationships/slide" Target="slides/slide22.xml"/><Relationship Id="rId60" Type="http://schemas.openxmlformats.org/officeDocument/2006/relationships/slide" Target="slides/slide30.xml"/><Relationship Id="rId65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Master" Target="slideMasters/slideMaster1.xml"/><Relationship Id="rId35" Type="http://schemas.openxmlformats.org/officeDocument/2006/relationships/slide" Target="slides/slide5.xml"/><Relationship Id="rId43" Type="http://schemas.openxmlformats.org/officeDocument/2006/relationships/slide" Target="slides/slide13.xml"/><Relationship Id="rId48" Type="http://schemas.openxmlformats.org/officeDocument/2006/relationships/slide" Target="slides/slide18.xml"/><Relationship Id="rId56" Type="http://schemas.openxmlformats.org/officeDocument/2006/relationships/slide" Target="slides/slide26.xml"/><Relationship Id="rId64" Type="http://schemas.openxmlformats.org/officeDocument/2006/relationships/viewProps" Target="view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2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46" Type="http://schemas.openxmlformats.org/officeDocument/2006/relationships/slide" Target="slides/slide16.xml"/><Relationship Id="rId59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image" Target="../media/image3.png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customXml" Target="../../customXml/item17.xml"/><Relationship Id="rId6" Type="http://schemas.openxmlformats.org/officeDocument/2006/relationships/tags" Target="../tags/tag5.xml"/><Relationship Id="rId11" Type="http://schemas.openxmlformats.org/officeDocument/2006/relationships/image" Target="../media/image1.png"/><Relationship Id="rId5" Type="http://schemas.openxmlformats.org/officeDocument/2006/relationships/tags" Target="../tags/tag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0.xml"/><Relationship Id="rId7" Type="http://schemas.openxmlformats.org/officeDocument/2006/relationships/image" Target="../media/image1.png"/><Relationship Id="rId2" Type="http://schemas.openxmlformats.org/officeDocument/2006/relationships/tags" Target="../tags/tag9.xml"/><Relationship Id="rId1" Type="http://schemas.openxmlformats.org/officeDocument/2006/relationships/customXml" Target="../../customXml/item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3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2.png"/><Relationship Id="rId2" Type="http://schemas.openxmlformats.org/officeDocument/2006/relationships/tags" Target="../tags/tag13.xml"/><Relationship Id="rId1" Type="http://schemas.openxmlformats.org/officeDocument/2006/relationships/customXml" Target="../../customXml/item12.xml"/><Relationship Id="rId6" Type="http://schemas.openxmlformats.org/officeDocument/2006/relationships/tags" Target="../tags/tag17.xml"/><Relationship Id="rId11" Type="http://schemas.openxmlformats.org/officeDocument/2006/relationships/image" Target="../media/image1.png"/><Relationship Id="rId5" Type="http://schemas.openxmlformats.org/officeDocument/2006/relationships/tags" Target="../tags/tag1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3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2.png"/><Relationship Id="rId2" Type="http://schemas.openxmlformats.org/officeDocument/2006/relationships/tags" Target="../tags/tag21.xml"/><Relationship Id="rId1" Type="http://schemas.openxmlformats.org/officeDocument/2006/relationships/customXml" Target="../../customXml/item3.xml"/><Relationship Id="rId6" Type="http://schemas.openxmlformats.org/officeDocument/2006/relationships/tags" Target="../tags/tag25.xml"/><Relationship Id="rId11" Type="http://schemas.openxmlformats.org/officeDocument/2006/relationships/image" Target="../media/image1.png"/><Relationship Id="rId5" Type="http://schemas.openxmlformats.org/officeDocument/2006/relationships/tags" Target="../tags/tag2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image" Target="../media/image3.pn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2.png"/><Relationship Id="rId2" Type="http://schemas.openxmlformats.org/officeDocument/2006/relationships/tags" Target="../tags/tag29.xml"/><Relationship Id="rId1" Type="http://schemas.openxmlformats.org/officeDocument/2006/relationships/customXml" Target="../../customXml/item7.xml"/><Relationship Id="rId6" Type="http://schemas.openxmlformats.org/officeDocument/2006/relationships/tags" Target="../tags/tag33.xml"/><Relationship Id="rId11" Type="http://schemas.openxmlformats.org/officeDocument/2006/relationships/image" Target="../media/image1.png"/><Relationship Id="rId5" Type="http://schemas.openxmlformats.org/officeDocument/2006/relationships/tags" Target="../tags/tag3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3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image" Target="../media/image2.png"/><Relationship Id="rId2" Type="http://schemas.openxmlformats.org/officeDocument/2006/relationships/tags" Target="../tags/tag37.xml"/><Relationship Id="rId1" Type="http://schemas.openxmlformats.org/officeDocument/2006/relationships/customXml" Target="../../customXml/item15.xml"/><Relationship Id="rId6" Type="http://schemas.openxmlformats.org/officeDocument/2006/relationships/tags" Target="../tags/tag41.xml"/><Relationship Id="rId11" Type="http://schemas.openxmlformats.org/officeDocument/2006/relationships/image" Target="../media/image1.png"/><Relationship Id="rId5" Type="http://schemas.openxmlformats.org/officeDocument/2006/relationships/tags" Target="../tags/tag4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image" Target="../media/image3.pn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image" Target="../media/image2.png"/><Relationship Id="rId2" Type="http://schemas.openxmlformats.org/officeDocument/2006/relationships/tags" Target="../tags/tag45.xml"/><Relationship Id="rId1" Type="http://schemas.openxmlformats.org/officeDocument/2006/relationships/customXml" Target="../../customXml/item18.xml"/><Relationship Id="rId6" Type="http://schemas.openxmlformats.org/officeDocument/2006/relationships/tags" Target="../tags/tag49.xml"/><Relationship Id="rId11" Type="http://schemas.openxmlformats.org/officeDocument/2006/relationships/image" Target="../media/image1.png"/><Relationship Id="rId5" Type="http://schemas.openxmlformats.org/officeDocument/2006/relationships/tags" Target="../tags/tag4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image" Target="../media/image3.png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image" Target="../media/image2.png"/><Relationship Id="rId2" Type="http://schemas.openxmlformats.org/officeDocument/2006/relationships/tags" Target="../tags/tag53.xml"/><Relationship Id="rId1" Type="http://schemas.openxmlformats.org/officeDocument/2006/relationships/customXml" Target="../../customXml/item1.xml"/><Relationship Id="rId6" Type="http://schemas.openxmlformats.org/officeDocument/2006/relationships/tags" Target="../tags/tag57.xml"/><Relationship Id="rId11" Type="http://schemas.openxmlformats.org/officeDocument/2006/relationships/image" Target="../media/image1.png"/><Relationship Id="rId5" Type="http://schemas.openxmlformats.org/officeDocument/2006/relationships/tags" Target="../tags/tag5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../media/image3.png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image" Target="../media/image2.png"/><Relationship Id="rId2" Type="http://schemas.openxmlformats.org/officeDocument/2006/relationships/tags" Target="../tags/tag61.xml"/><Relationship Id="rId1" Type="http://schemas.openxmlformats.org/officeDocument/2006/relationships/customXml" Target="../../customXml/item20.xml"/><Relationship Id="rId6" Type="http://schemas.openxmlformats.org/officeDocument/2006/relationships/tags" Target="../tags/tag65.xml"/><Relationship Id="rId11" Type="http://schemas.openxmlformats.org/officeDocument/2006/relationships/image" Target="../media/image1.png"/><Relationship Id="rId5" Type="http://schemas.openxmlformats.org/officeDocument/2006/relationships/tags" Target="../tags/tag6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image" Target="../media/image3.png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image" Target="../media/image2.png"/><Relationship Id="rId2" Type="http://schemas.openxmlformats.org/officeDocument/2006/relationships/tags" Target="../tags/tag69.xml"/><Relationship Id="rId1" Type="http://schemas.openxmlformats.org/officeDocument/2006/relationships/customXml" Target="../../customXml/item21.xml"/><Relationship Id="rId6" Type="http://schemas.openxmlformats.org/officeDocument/2006/relationships/tags" Target="../tags/tag73.xml"/><Relationship Id="rId11" Type="http://schemas.openxmlformats.org/officeDocument/2006/relationships/image" Target="../media/image1.png"/><Relationship Id="rId5" Type="http://schemas.openxmlformats.org/officeDocument/2006/relationships/tags" Target="../tags/tag7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image" Target="../media/image3.png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image" Target="../media/image2.png"/><Relationship Id="rId2" Type="http://schemas.openxmlformats.org/officeDocument/2006/relationships/tags" Target="../tags/tag77.xml"/><Relationship Id="rId1" Type="http://schemas.openxmlformats.org/officeDocument/2006/relationships/customXml" Target="../../customXml/item6.xml"/><Relationship Id="rId6" Type="http://schemas.openxmlformats.org/officeDocument/2006/relationships/tags" Target="../tags/tag81.xml"/><Relationship Id="rId11" Type="http://schemas.openxmlformats.org/officeDocument/2006/relationships/image" Target="../media/image1.png"/><Relationship Id="rId5" Type="http://schemas.openxmlformats.org/officeDocument/2006/relationships/tags" Target="../tags/tag8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image" Target="../media/image3.png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image" Target="../media/image2.png"/><Relationship Id="rId2" Type="http://schemas.openxmlformats.org/officeDocument/2006/relationships/tags" Target="../tags/tag85.xml"/><Relationship Id="rId1" Type="http://schemas.openxmlformats.org/officeDocument/2006/relationships/customXml" Target="../../customXml/item11.xml"/><Relationship Id="rId6" Type="http://schemas.openxmlformats.org/officeDocument/2006/relationships/tags" Target="../tags/tag89.xml"/><Relationship Id="rId11" Type="http://schemas.openxmlformats.org/officeDocument/2006/relationships/image" Target="../media/image1.png"/><Relationship Id="rId5" Type="http://schemas.openxmlformats.org/officeDocument/2006/relationships/tags" Target="../tags/tag8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image" Target="../media/image3.png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image" Target="../media/image2.png"/><Relationship Id="rId2" Type="http://schemas.openxmlformats.org/officeDocument/2006/relationships/tags" Target="../tags/tag93.xml"/><Relationship Id="rId1" Type="http://schemas.openxmlformats.org/officeDocument/2006/relationships/customXml" Target="../../customXml/item27.xml"/><Relationship Id="rId6" Type="http://schemas.openxmlformats.org/officeDocument/2006/relationships/tags" Target="../tags/tag97.xml"/><Relationship Id="rId11" Type="http://schemas.openxmlformats.org/officeDocument/2006/relationships/image" Target="../media/image1.png"/><Relationship Id="rId5" Type="http://schemas.openxmlformats.org/officeDocument/2006/relationships/tags" Target="../tags/tag9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image" Target="../media/image3.png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image" Target="../media/image2.png"/><Relationship Id="rId2" Type="http://schemas.openxmlformats.org/officeDocument/2006/relationships/tags" Target="../tags/tag101.xml"/><Relationship Id="rId1" Type="http://schemas.openxmlformats.org/officeDocument/2006/relationships/customXml" Target="../../customXml/item19.xml"/><Relationship Id="rId6" Type="http://schemas.openxmlformats.org/officeDocument/2006/relationships/tags" Target="../tags/tag105.xml"/><Relationship Id="rId11" Type="http://schemas.openxmlformats.org/officeDocument/2006/relationships/image" Target="../media/image1.png"/><Relationship Id="rId5" Type="http://schemas.openxmlformats.org/officeDocument/2006/relationships/tags" Target="../tags/tag10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image" Target="../media/image3.png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12" Type="http://schemas.openxmlformats.org/officeDocument/2006/relationships/image" Target="../media/image2.png"/><Relationship Id="rId2" Type="http://schemas.openxmlformats.org/officeDocument/2006/relationships/tags" Target="../tags/tag109.xml"/><Relationship Id="rId1" Type="http://schemas.openxmlformats.org/officeDocument/2006/relationships/customXml" Target="../../customXml/item2.xml"/><Relationship Id="rId6" Type="http://schemas.openxmlformats.org/officeDocument/2006/relationships/tags" Target="../tags/tag113.xml"/><Relationship Id="rId11" Type="http://schemas.openxmlformats.org/officeDocument/2006/relationships/image" Target="../media/image1.png"/><Relationship Id="rId5" Type="http://schemas.openxmlformats.org/officeDocument/2006/relationships/tags" Target="../tags/tag11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18.xml"/><Relationship Id="rId7" Type="http://schemas.openxmlformats.org/officeDocument/2006/relationships/image" Target="../media/image1.png"/><Relationship Id="rId2" Type="http://schemas.openxmlformats.org/officeDocument/2006/relationships/tags" Target="../tags/tag117.xml"/><Relationship Id="rId1" Type="http://schemas.openxmlformats.org/officeDocument/2006/relationships/customXml" Target="../../customXml/item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22.xml"/><Relationship Id="rId7" Type="http://schemas.openxmlformats.org/officeDocument/2006/relationships/image" Target="../media/image1.png"/><Relationship Id="rId2" Type="http://schemas.openxmlformats.org/officeDocument/2006/relationships/tags" Target="../tags/tag121.xml"/><Relationship Id="rId1" Type="http://schemas.openxmlformats.org/officeDocument/2006/relationships/customXml" Target="../../customXml/item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4" Type="http://schemas.openxmlformats.org/officeDocument/2006/relationships/tags" Target="../tags/tag123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26.xml"/><Relationship Id="rId7" Type="http://schemas.openxmlformats.org/officeDocument/2006/relationships/image" Target="../media/image1.png"/><Relationship Id="rId2" Type="http://schemas.openxmlformats.org/officeDocument/2006/relationships/tags" Target="../tags/tag125.xml"/><Relationship Id="rId1" Type="http://schemas.openxmlformats.org/officeDocument/2006/relationships/customXml" Target="../../customXml/item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8.xml"/><Relationship Id="rId4" Type="http://schemas.openxmlformats.org/officeDocument/2006/relationships/tags" Target="../tags/tag1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30.xml"/><Relationship Id="rId7" Type="http://schemas.openxmlformats.org/officeDocument/2006/relationships/image" Target="../media/image1.png"/><Relationship Id="rId2" Type="http://schemas.openxmlformats.org/officeDocument/2006/relationships/tags" Target="../tags/tag129.xml"/><Relationship Id="rId1" Type="http://schemas.openxmlformats.org/officeDocument/2006/relationships/customXml" Target="../../customXml/item2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2.xml"/><Relationship Id="rId4" Type="http://schemas.openxmlformats.org/officeDocument/2006/relationships/tags" Target="../tags/tag13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34.xml"/><Relationship Id="rId7" Type="http://schemas.openxmlformats.org/officeDocument/2006/relationships/image" Target="../media/image1.png"/><Relationship Id="rId2" Type="http://schemas.openxmlformats.org/officeDocument/2006/relationships/tags" Target="../tags/tag133.xml"/><Relationship Id="rId1" Type="http://schemas.openxmlformats.org/officeDocument/2006/relationships/customXml" Target="../../customXml/item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6.xml"/><Relationship Id="rId4" Type="http://schemas.openxmlformats.org/officeDocument/2006/relationships/tags" Target="../tags/tag135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image" Target="../media/image3.png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12" Type="http://schemas.openxmlformats.org/officeDocument/2006/relationships/image" Target="../media/image2.png"/><Relationship Id="rId2" Type="http://schemas.openxmlformats.org/officeDocument/2006/relationships/tags" Target="../tags/tag137.xml"/><Relationship Id="rId1" Type="http://schemas.openxmlformats.org/officeDocument/2006/relationships/customXml" Target="../../customXml/item28.xml"/><Relationship Id="rId6" Type="http://schemas.openxmlformats.org/officeDocument/2006/relationships/tags" Target="../tags/tag141.xml"/><Relationship Id="rId11" Type="http://schemas.openxmlformats.org/officeDocument/2006/relationships/image" Target="../media/image1.png"/><Relationship Id="rId5" Type="http://schemas.openxmlformats.org/officeDocument/2006/relationships/tags" Target="../tags/tag14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2" Type="http://schemas.openxmlformats.org/officeDocument/2006/relationships/tags" Target="../tags/tag145.xml"/><Relationship Id="rId1" Type="http://schemas.openxmlformats.org/officeDocument/2006/relationships/customXml" Target="../../customXml/item4.xml"/><Relationship Id="rId6" Type="http://schemas.openxmlformats.org/officeDocument/2006/relationships/tags" Target="../tags/tag149.xml"/><Relationship Id="rId11" Type="http://schemas.openxmlformats.org/officeDocument/2006/relationships/image" Target="../media/image3.png"/><Relationship Id="rId5" Type="http://schemas.openxmlformats.org/officeDocument/2006/relationships/tags" Target="../tags/tag148.xml"/><Relationship Id="rId10" Type="http://schemas.openxmlformats.org/officeDocument/2006/relationships/image" Target="../media/image2.png"/><Relationship Id="rId4" Type="http://schemas.openxmlformats.org/officeDocument/2006/relationships/tags" Target="../tags/tag147.xml"/><Relationship Id="rId9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2" Type="http://schemas.openxmlformats.org/officeDocument/2006/relationships/tags" Target="../tags/tag151.xml"/><Relationship Id="rId1" Type="http://schemas.openxmlformats.org/officeDocument/2006/relationships/customXml" Target="../../customXml/item29.xml"/><Relationship Id="rId6" Type="http://schemas.openxmlformats.org/officeDocument/2006/relationships/tags" Target="../tags/tag155.xml"/><Relationship Id="rId11" Type="http://schemas.openxmlformats.org/officeDocument/2006/relationships/image" Target="../media/image3.png"/><Relationship Id="rId5" Type="http://schemas.openxmlformats.org/officeDocument/2006/relationships/tags" Target="../tags/tag154.xml"/><Relationship Id="rId10" Type="http://schemas.openxmlformats.org/officeDocument/2006/relationships/image" Target="../media/image2.png"/><Relationship Id="rId4" Type="http://schemas.openxmlformats.org/officeDocument/2006/relationships/tags" Target="../tags/tag153.xml"/><Relationship Id="rId9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5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2" Type="http://schemas.openxmlformats.org/officeDocument/2006/relationships/tags" Target="../tags/tag157.xml"/><Relationship Id="rId1" Type="http://schemas.openxmlformats.org/officeDocument/2006/relationships/customXml" Target="../../customXml/item24.xml"/><Relationship Id="rId6" Type="http://schemas.openxmlformats.org/officeDocument/2006/relationships/tags" Target="../tags/tag161.xml"/><Relationship Id="rId11" Type="http://schemas.openxmlformats.org/officeDocument/2006/relationships/image" Target="../media/image3.png"/><Relationship Id="rId5" Type="http://schemas.openxmlformats.org/officeDocument/2006/relationships/tags" Target="../tags/tag160.xml"/><Relationship Id="rId10" Type="http://schemas.openxmlformats.org/officeDocument/2006/relationships/image" Target="../media/image2.png"/><Relationship Id="rId4" Type="http://schemas.openxmlformats.org/officeDocument/2006/relationships/tags" Target="../tags/tag159.xml"/><Relationship Id="rId9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2" Type="http://schemas.openxmlformats.org/officeDocument/2006/relationships/tags" Target="../tags/tag163.xml"/><Relationship Id="rId1" Type="http://schemas.openxmlformats.org/officeDocument/2006/relationships/customXml" Target="../../customXml/item23.xml"/><Relationship Id="rId6" Type="http://schemas.openxmlformats.org/officeDocument/2006/relationships/tags" Target="../tags/tag167.xml"/><Relationship Id="rId11" Type="http://schemas.openxmlformats.org/officeDocument/2006/relationships/image" Target="../media/image3.png"/><Relationship Id="rId5" Type="http://schemas.openxmlformats.org/officeDocument/2006/relationships/tags" Target="../tags/tag166.xml"/><Relationship Id="rId10" Type="http://schemas.openxmlformats.org/officeDocument/2006/relationships/image" Target="../media/image2.png"/><Relationship Id="rId4" Type="http://schemas.openxmlformats.org/officeDocument/2006/relationships/tags" Target="../tags/tag165.xml"/><Relationship Id="rId9" Type="http://schemas.openxmlformats.org/officeDocument/2006/relationships/image" Target="../media/image1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2" Type="http://schemas.openxmlformats.org/officeDocument/2006/relationships/tags" Target="../tags/tag169.xml"/><Relationship Id="rId1" Type="http://schemas.openxmlformats.org/officeDocument/2006/relationships/customXml" Target="../../customXml/item8.xml"/><Relationship Id="rId6" Type="http://schemas.openxmlformats.org/officeDocument/2006/relationships/tags" Target="../tags/tag173.xml"/><Relationship Id="rId11" Type="http://schemas.openxmlformats.org/officeDocument/2006/relationships/image" Target="../media/image3.png"/><Relationship Id="rId5" Type="http://schemas.openxmlformats.org/officeDocument/2006/relationships/tags" Target="../tags/tag172.xml"/><Relationship Id="rId10" Type="http://schemas.openxmlformats.org/officeDocument/2006/relationships/image" Target="../media/image2.png"/><Relationship Id="rId4" Type="http://schemas.openxmlformats.org/officeDocument/2006/relationships/tags" Target="../tags/tag171.xml"/><Relationship Id="rId9" Type="http://schemas.openxmlformats.org/officeDocument/2006/relationships/image" Target="../media/image1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13" Type="http://schemas.openxmlformats.org/officeDocument/2006/relationships/image" Target="../media/image3.png"/><Relationship Id="rId3" Type="http://schemas.openxmlformats.org/officeDocument/2006/relationships/tags" Target="../tags/tag176.xml"/><Relationship Id="rId7" Type="http://schemas.openxmlformats.org/officeDocument/2006/relationships/tags" Target="../tags/tag180.xml"/><Relationship Id="rId12" Type="http://schemas.openxmlformats.org/officeDocument/2006/relationships/image" Target="../media/image2.png"/><Relationship Id="rId2" Type="http://schemas.openxmlformats.org/officeDocument/2006/relationships/tags" Target="../tags/tag175.xml"/><Relationship Id="rId1" Type="http://schemas.openxmlformats.org/officeDocument/2006/relationships/customXml" Target="../../customXml/item14.xml"/><Relationship Id="rId6" Type="http://schemas.openxmlformats.org/officeDocument/2006/relationships/tags" Target="../tags/tag179.xml"/><Relationship Id="rId11" Type="http://schemas.openxmlformats.org/officeDocument/2006/relationships/image" Target="../media/image1.png"/><Relationship Id="rId5" Type="http://schemas.openxmlformats.org/officeDocument/2006/relationships/tags" Target="../tags/tag17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B4D2-B5FE-45DD-A84D-5C45212CF973}" type="datetimeFigureOut">
              <a:rPr lang="lt-LT" smtClean="0"/>
              <a:t>2018-05-17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5754-3A9A-40F5-839D-726E51DD0EA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2287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B4D2-B5FE-45DD-A84D-5C45212CF973}" type="datetimeFigureOut">
              <a:rPr lang="lt-LT" smtClean="0"/>
              <a:t>2018-05-17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5754-3A9A-40F5-839D-726E51DD0EA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2402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B4D2-B5FE-45DD-A84D-5C45212CF973}" type="datetimeFigureOut">
              <a:rPr lang="lt-LT" smtClean="0"/>
              <a:t>2018-05-17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5754-3A9A-40F5-839D-726E51DD0EA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13303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8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6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9185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  <p:pic>
        <p:nvPicPr>
          <p:cNvPr id="13" name="Paveikslėlis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aveikslėlis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96072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9" name="Paveikslėlis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410817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8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6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9185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  <p:pic>
        <p:nvPicPr>
          <p:cNvPr id="13" name="Paveikslėlis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aveikslėlis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402551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8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6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9185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  <p:pic>
        <p:nvPicPr>
          <p:cNvPr id="13" name="Paveikslėlis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aveikslėlis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700303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8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6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9185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  <p:pic>
        <p:nvPicPr>
          <p:cNvPr id="13" name="Paveikslėlis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aveikslėlis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873062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5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8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6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9185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  <p:pic>
        <p:nvPicPr>
          <p:cNvPr id="13" name="Paveikslėlis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aveikslėlis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665526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6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8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6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9185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  <p:pic>
        <p:nvPicPr>
          <p:cNvPr id="13" name="Paveikslėlis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aveikslėlis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010346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7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8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6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9185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  <p:pic>
        <p:nvPicPr>
          <p:cNvPr id="13" name="Paveikslėlis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aveikslėlis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03564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B4D2-B5FE-45DD-A84D-5C45212CF973}" type="datetimeFigureOut">
              <a:rPr lang="lt-LT" smtClean="0"/>
              <a:t>2018-05-17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5754-3A9A-40F5-839D-726E51DD0EA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58593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8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8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6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9185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  <p:pic>
        <p:nvPicPr>
          <p:cNvPr id="13" name="Paveikslėlis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aveikslėlis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902639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9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8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6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9185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  <p:pic>
        <p:nvPicPr>
          <p:cNvPr id="13" name="Paveikslėlis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aveikslėlis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612525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0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8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6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9185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  <p:pic>
        <p:nvPicPr>
          <p:cNvPr id="13" name="Paveikslėlis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aveikslėlis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943708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1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8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6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9185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  <p:pic>
        <p:nvPicPr>
          <p:cNvPr id="13" name="Paveikslėlis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aveikslėlis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712837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2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8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6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9185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  <p:pic>
        <p:nvPicPr>
          <p:cNvPr id="13" name="Paveikslėlis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aveikslėlis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515353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3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8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6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9185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  <p:pic>
        <p:nvPicPr>
          <p:cNvPr id="13" name="Paveikslėlis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aveikslėlis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76383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4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8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6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9185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  <p:pic>
        <p:nvPicPr>
          <p:cNvPr id="13" name="Paveikslėlis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aveikslėlis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684984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9" name="Paveikslėlis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986730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9" name="Paveikslėlis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8685391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9" name="Paveikslėlis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634213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B4D2-B5FE-45DD-A84D-5C45212CF973}" type="datetimeFigureOut">
              <a:rPr lang="lt-LT" smtClean="0"/>
              <a:t>2018-05-17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5754-3A9A-40F5-839D-726E51DD0EA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750611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5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9" name="Paveikslėlis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14016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6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9" name="Paveikslėlis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604900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5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8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6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9185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  <p:pic>
        <p:nvPicPr>
          <p:cNvPr id="13" name="Paveikslėlis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aveikslėlis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6272677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3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801972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3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196011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4192383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3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393335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5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3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5072234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6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3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5262950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6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9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8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8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endParaRPr lang="lt-LT"/>
          </a:p>
        </p:txBody>
      </p:sp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9185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  <p:pic>
        <p:nvPicPr>
          <p:cNvPr id="13" name="Paveikslėlis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aveikslėlis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38394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B4D2-B5FE-45DD-A84D-5C45212CF973}" type="datetimeFigureOut">
              <a:rPr lang="lt-LT" smtClean="0"/>
              <a:t>2018-05-17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5754-3A9A-40F5-839D-726E51DD0EA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8994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B4D2-B5FE-45DD-A84D-5C45212CF973}" type="datetimeFigureOut">
              <a:rPr lang="lt-LT" smtClean="0"/>
              <a:t>2018-05-17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5754-3A9A-40F5-839D-726E51DD0EA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2845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B4D2-B5FE-45DD-A84D-5C45212CF973}" type="datetimeFigureOut">
              <a:rPr lang="lt-LT" smtClean="0"/>
              <a:t>2018-05-17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5754-3A9A-40F5-839D-726E51DD0EA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9144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B4D2-B5FE-45DD-A84D-5C45212CF973}" type="datetimeFigureOut">
              <a:rPr lang="lt-LT" smtClean="0"/>
              <a:t>2018-05-17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5754-3A9A-40F5-839D-726E51DD0EA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0974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B4D2-B5FE-45DD-A84D-5C45212CF973}" type="datetimeFigureOut">
              <a:rPr lang="lt-LT" smtClean="0"/>
              <a:t>2018-05-17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5754-3A9A-40F5-839D-726E51DD0EA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06647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B4D2-B5FE-45DD-A84D-5C45212CF973}" type="datetimeFigureOut">
              <a:rPr lang="lt-LT" smtClean="0"/>
              <a:t>2018-05-17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5754-3A9A-40F5-839D-726E51DD0EA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25680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B4D2-B5FE-45DD-A84D-5C45212CF973}" type="datetimeFigureOut">
              <a:rPr lang="lt-LT" smtClean="0"/>
              <a:t>2018-05-17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85754-3A9A-40F5-839D-726E51DD0EA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5902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3.wmf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7.wmf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41.png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45.wmf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49.wmf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53.png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57.png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61.jpeg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65.wmf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69.wmf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71.wmf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image" Target="../media/image70.wmf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75.wmf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5" Type="http://schemas.openxmlformats.org/officeDocument/2006/relationships/image" Target="../media/image76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5" Type="http://schemas.openxmlformats.org/officeDocument/2006/relationships/image" Target="../media/image10.png"/><Relationship Id="rId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5" Type="http://schemas.openxmlformats.org/officeDocument/2006/relationships/image" Target="../media/image10.png"/><Relationship Id="rId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5" Type="http://schemas.openxmlformats.org/officeDocument/2006/relationships/image" Target="../media/image10.png"/><Relationship Id="rId4" Type="http://schemas.openxmlformats.org/officeDocument/2006/relationships/image" Target="../media/image79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5" Type="http://schemas.openxmlformats.org/officeDocument/2006/relationships/image" Target="../media/image10.png"/><Relationship Id="rId4" Type="http://schemas.openxmlformats.org/officeDocument/2006/relationships/image" Target="../media/image8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5" Type="http://schemas.openxmlformats.org/officeDocument/2006/relationships/image" Target="../media/image10.png"/><Relationship Id="rId4" Type="http://schemas.openxmlformats.org/officeDocument/2006/relationships/image" Target="../media/image8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5" Type="http://schemas.openxmlformats.org/officeDocument/2006/relationships/image" Target="../media/image10.png"/><Relationship Id="rId4" Type="http://schemas.openxmlformats.org/officeDocument/2006/relationships/image" Target="../media/image8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5" Type="http://schemas.openxmlformats.org/officeDocument/2006/relationships/image" Target="../media/image10.png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5" Type="http://schemas.openxmlformats.org/officeDocument/2006/relationships/image" Target="../media/image10.png"/><Relationship Id="rId4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9.wmf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image" Target="../media/image8.wmf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4.png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8.png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2.jpeg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image" Target="../media/image21.gif"/><Relationship Id="rId5" Type="http://schemas.openxmlformats.org/officeDocument/2006/relationships/image" Target="../media/image20.wmf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6.png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9.jpeg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image" Target="../media/image1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lt-LT" sz="3600" dirty="0">
                <a:latin typeface="Belwe Lt TL" panose="02060302050305020504" pitchFamily="18" charset="0"/>
              </a:rPr>
              <a:t>Žodyno turtinimo </a:t>
            </a:r>
            <a:r>
              <a:rPr lang="lt-LT" sz="3600" dirty="0" smtClean="0">
                <a:latin typeface="Belwe Lt TL" panose="02060302050305020504" pitchFamily="18" charset="0"/>
              </a:rPr>
              <a:t>pratybos 2-3 klasėms su ,,Pelėmis išdykėlėmis“</a:t>
            </a:r>
            <a:endParaRPr lang="lt-LT" sz="3600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t-LT" sz="2000" dirty="0">
                <a:latin typeface="Belwe Lt TL" panose="02060302050305020504" pitchFamily="18" charset="0"/>
              </a:rPr>
              <a:t>Daugų Vlado Mirono gimnazija</a:t>
            </a:r>
            <a:br>
              <a:rPr lang="lt-LT" sz="2000" dirty="0">
                <a:latin typeface="Belwe Lt TL" panose="02060302050305020504" pitchFamily="18" charset="0"/>
              </a:rPr>
            </a:br>
            <a:r>
              <a:rPr lang="lt-LT" sz="2000" dirty="0" smtClean="0">
                <a:latin typeface="Belwe Lt TL" panose="02060302050305020504" pitchFamily="18" charset="0"/>
              </a:rPr>
              <a:t>logopedė </a:t>
            </a:r>
            <a:r>
              <a:rPr lang="lt-LT" sz="2000" dirty="0">
                <a:latin typeface="Belwe Lt TL" panose="02060302050305020504" pitchFamily="18" charset="0"/>
              </a:rPr>
              <a:t>metodininkė Rasa </a:t>
            </a:r>
            <a:r>
              <a:rPr lang="lt-LT" sz="2000" dirty="0" err="1" smtClean="0">
                <a:latin typeface="Belwe Lt TL" panose="02060302050305020504" pitchFamily="18" charset="0"/>
              </a:rPr>
              <a:t>Kartanienė</a:t>
            </a:r>
            <a:endParaRPr lang="lt-LT" sz="2000" dirty="0" smtClean="0">
              <a:latin typeface="Belwe Lt TL" panose="02060302050305020504" pitchFamily="18" charset="0"/>
            </a:endParaRPr>
          </a:p>
          <a:p>
            <a:r>
              <a:rPr lang="lt-LT" sz="2000" dirty="0">
                <a:latin typeface="Belwe Lt TL" panose="02060302050305020504" pitchFamily="18" charset="0"/>
              </a:rPr>
              <a:t>(</a:t>
            </a:r>
            <a:r>
              <a:rPr lang="lt-LT" sz="2000" dirty="0" smtClean="0">
                <a:latin typeface="Belwe Lt TL" panose="02060302050305020504" pitchFamily="18" charset="0"/>
              </a:rPr>
              <a:t>d</a:t>
            </a:r>
            <a:r>
              <a:rPr lang="lt-LT" sz="2000" dirty="0" smtClean="0">
                <a:latin typeface="Belwe Lt TL" panose="02060302050305020504" pitchFamily="18" charset="0"/>
              </a:rPr>
              <a:t>arbui su Mouse </a:t>
            </a:r>
            <a:r>
              <a:rPr lang="lt-LT" sz="2000" dirty="0" err="1" smtClean="0">
                <a:latin typeface="Belwe Lt TL" panose="02060302050305020504" pitchFamily="18" charset="0"/>
              </a:rPr>
              <a:t>Mischief</a:t>
            </a:r>
            <a:r>
              <a:rPr lang="lt-LT" sz="2000" dirty="0">
                <a:latin typeface="Belwe Lt TL" panose="02060302050305020504" pitchFamily="18" charset="0"/>
              </a:rPr>
              <a:t>)</a:t>
            </a:r>
            <a:endParaRPr lang="lt-LT" sz="2000" dirty="0">
              <a:latin typeface="Belwe Lt TL" panose="020603020503050205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448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o vietos rezervavimo ženklas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2" name="Turinio vietos rezervavimo ženklas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lt-LT" dirty="0">
                <a:latin typeface="Belwe Lt TL" panose="02060302050305020504" pitchFamily="18" charset="0"/>
              </a:rPr>
              <a:t>Kas netinka? Kodėl?</a:t>
            </a:r>
          </a:p>
        </p:txBody>
      </p:sp>
      <p:pic>
        <p:nvPicPr>
          <p:cNvPr id="8194" name="Picture 2" descr="D:\is c disko\Microsoft Clip Organizer2\j043801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261" y="1844824"/>
            <a:ext cx="1303040" cy="130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is c disko\Microsoft Clip Organizer2\j04380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923" y="1193428"/>
            <a:ext cx="1158900" cy="11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is c disko\Microsoft Clip Organizer2\j043802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118" y="5085184"/>
            <a:ext cx="1287950" cy="128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is c disko\Microsoft Clip Organizer2\j0434961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866" y="2996952"/>
            <a:ext cx="2123915" cy="174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urinio vietos rezervavimo ženklas 1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9" name="Turinio vietos rezervavimo ženklas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3118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o vietos rezervavimo ženklas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2" name="Turinio vietos rezervavimo ženklas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lt-LT" dirty="0" smtClean="0">
                <a:latin typeface="Belwe Lt TL" panose="02060302050305020504" pitchFamily="18" charset="0"/>
              </a:rPr>
              <a:t>Kas </a:t>
            </a:r>
            <a:r>
              <a:rPr lang="lt-LT" dirty="0">
                <a:latin typeface="Belwe Lt TL" panose="02060302050305020504" pitchFamily="18" charset="0"/>
              </a:rPr>
              <a:t>netinka? Kodėl?</a:t>
            </a:r>
          </a:p>
        </p:txBody>
      </p:sp>
      <p:pic>
        <p:nvPicPr>
          <p:cNvPr id="9218" name="Picture 2" descr="D:\is c disko\Microsoft Clip Organizer2\j0430021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80939"/>
            <a:ext cx="1028945" cy="112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is c disko\Microsoft Clip Organizer2\j043005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837" y="2492897"/>
            <a:ext cx="128088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is c disko\Microsoft Clip Organizer2\j043005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89" y="5085184"/>
            <a:ext cx="9144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is c disko\Microsoft Clip Organizer2\j0428361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717" y="3861048"/>
            <a:ext cx="97698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urinio vietos rezervavimo ženklas 1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9" name="Turinio vietos rezervavimo ženklas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9167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o vietos rezervavimo ženklas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12" name="Turinio vietos rezervavimo ženklas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lt-LT" dirty="0" smtClean="0">
                <a:latin typeface="Belwe Lt TL" panose="02060302050305020504" pitchFamily="18" charset="0"/>
              </a:rPr>
              <a:t>Kas </a:t>
            </a:r>
            <a:r>
              <a:rPr lang="lt-LT" dirty="0">
                <a:latin typeface="Belwe Lt TL" panose="02060302050305020504" pitchFamily="18" charset="0"/>
              </a:rPr>
              <a:t>netinka? Kodėl?</a:t>
            </a:r>
          </a:p>
        </p:txBody>
      </p:sp>
      <p:pic>
        <p:nvPicPr>
          <p:cNvPr id="11266" name="Picture 2" descr="D:\is c disko\Microsoft Clip Organizer2\j043804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704" y="2290664"/>
            <a:ext cx="1433264" cy="143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is c disko\Microsoft Clip Organizer2\j0438046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252" y="764720"/>
            <a:ext cx="1663080" cy="16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is c disko\Microsoft Clip Organizer2\j0438047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91880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D:\is c disko\Microsoft Clip Organizer2\j0438044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876056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urinio vietos rezervavimo ženklas 1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9" name="Turinio vietos rezervavimo ženklas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5410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o vietos rezervavimo ženklas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12" name="Turinio vietos rezervavimo ženklas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lt-LT" dirty="0" smtClean="0">
                <a:latin typeface="Belwe Lt TL" panose="02060302050305020504" pitchFamily="18" charset="0"/>
              </a:rPr>
              <a:t>Kas </a:t>
            </a:r>
            <a:r>
              <a:rPr lang="lt-LT" dirty="0">
                <a:latin typeface="Belwe Lt TL" panose="02060302050305020504" pitchFamily="18" charset="0"/>
              </a:rPr>
              <a:t>netinka? Kodėl?</a:t>
            </a:r>
          </a:p>
        </p:txBody>
      </p:sp>
      <p:pic>
        <p:nvPicPr>
          <p:cNvPr id="14338" name="Picture 2" descr="D:\is c disko\Microsoft Clip Organizer2\j04386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38898"/>
            <a:ext cx="847437" cy="126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D:\is c disko\Microsoft Clip Organizer2\j043007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839" y="5088856"/>
            <a:ext cx="1901825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D:\is c disko\Microsoft Clip Organizer2\j0415678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85564"/>
            <a:ext cx="1374040" cy="105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Vaidas\Desktop\Microsoft Clip Organizer2\j043555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15" y="3645024"/>
            <a:ext cx="200705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urinio vietos rezervavimo ženklas 1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9" name="Turinio vietos rezervavimo ženklas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7475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o vietos rezervavimo ženklas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2" name="Turinio vietos rezervavimo ženklas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lt-LT" dirty="0" smtClean="0">
                <a:latin typeface="Belwe Lt TL" panose="02060302050305020504" pitchFamily="18" charset="0"/>
              </a:rPr>
              <a:t>Kas </a:t>
            </a:r>
            <a:r>
              <a:rPr lang="lt-LT" dirty="0">
                <a:latin typeface="Belwe Lt TL" panose="02060302050305020504" pitchFamily="18" charset="0"/>
              </a:rPr>
              <a:t>netinka? Kodėl?</a:t>
            </a:r>
          </a:p>
        </p:txBody>
      </p:sp>
      <p:pic>
        <p:nvPicPr>
          <p:cNvPr id="16387" name="Picture 3" descr="D:\is c disko\Microsoft Clip Organizer2\j0428355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516" y="2348880"/>
            <a:ext cx="989323" cy="122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D:\is c disko\Microsoft Clip Organizer2\j0415302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112" y="1196752"/>
            <a:ext cx="1276551" cy="99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D:\is c disko\Microsoft Clip Organizer2\j043459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301208"/>
            <a:ext cx="1271837" cy="87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Documents and Settings\Vaidas\Desktop\Microsoft Clip Organizer2\j043457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44042"/>
            <a:ext cx="1585289" cy="89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urinio vietos rezervavimo ženklas 1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9" name="Turinio vietos rezervavimo ženklas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0969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o vietos rezervavimo ženklas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12" name="Turinio vietos rezervavimo ženklas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lt-LT" dirty="0" smtClean="0">
                <a:latin typeface="Belwe Lt TL" panose="02060302050305020504" pitchFamily="18" charset="0"/>
              </a:rPr>
              <a:t>Kas </a:t>
            </a:r>
            <a:r>
              <a:rPr lang="lt-LT" dirty="0">
                <a:latin typeface="Belwe Lt TL" panose="02060302050305020504" pitchFamily="18" charset="0"/>
              </a:rPr>
              <a:t>netinka? Kodėl?</a:t>
            </a:r>
          </a:p>
        </p:txBody>
      </p:sp>
      <p:pic>
        <p:nvPicPr>
          <p:cNvPr id="20482" name="Picture 2" descr="D:\is c disko\Microsoft Clip Organizer2\j0433914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801" y="1120501"/>
            <a:ext cx="1217290" cy="121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D:\is c disko\Microsoft Clip Organizer2\j0433912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494" y="2534209"/>
            <a:ext cx="1210444" cy="121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D:\is c disko\Microsoft Clip Organizer2\j0433885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630" y="4996403"/>
            <a:ext cx="1324744" cy="13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Vaidas\Desktop\Microsoft Clip Organizer2\j0434833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45" y="3728809"/>
            <a:ext cx="1267594" cy="126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urinio vietos rezervavimo ženklas 1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9" name="Turinio vietos rezervavimo ženklas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2916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o vietos rezervavimo ženklas 1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8" name="Turinio vietos rezervavimo ženklas 1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lt-LT" sz="3600" dirty="0" smtClean="0">
                <a:latin typeface="Belwe Lt TL" panose="02060302050305020504" pitchFamily="18" charset="0"/>
              </a:rPr>
              <a:t>Kas skraido?</a:t>
            </a:r>
            <a:endParaRPr lang="lt-LT" sz="3600" dirty="0">
              <a:latin typeface="Belwe Lt TL" panose="02060302050305020504" pitchFamily="18" charset="0"/>
            </a:endParaRPr>
          </a:p>
        </p:txBody>
      </p:sp>
      <p:pic>
        <p:nvPicPr>
          <p:cNvPr id="19458" name="Picture 2" descr="D:\is c disko\Microsoft Clip Organizer2\j04065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823" y="3808491"/>
            <a:ext cx="1382592" cy="90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D:\is c disko\Microsoft Clip Organizer2\j04066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114" y="1908695"/>
            <a:ext cx="819309" cy="102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D:\is c disko\Microsoft Clip Organizer2\j040670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963" y="1988840"/>
            <a:ext cx="850846" cy="127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Vaidas\Desktop\Microsoft Clip Organizer2\j043804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49006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urinio vietos rezervavimo ženklas 19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5" name="Turinio vietos rezervavimo ženklas 18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7681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o vietos rezervavimo ženklas 12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1016012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14" name="Turinio vietos rezervavimo ženklas 1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6" name="Turinio vietos rezervavimo ženklas 1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7" name="Turinio vietos rezervavimo ženklas 1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9" name="Turinio vietos rezervavimo ženklas 1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lt-LT" sz="3600" dirty="0" smtClean="0">
                <a:latin typeface="Belwe Lt TL" panose="02060302050305020504" pitchFamily="18" charset="0"/>
              </a:rPr>
              <a:t>Kas netinka? Kodėl?</a:t>
            </a:r>
            <a:endParaRPr lang="lt-LT" sz="3600" dirty="0">
              <a:latin typeface="Belwe Lt TL" panose="02060302050305020504" pitchFamily="18" charset="0"/>
            </a:endParaRPr>
          </a:p>
        </p:txBody>
      </p:sp>
      <p:pic>
        <p:nvPicPr>
          <p:cNvPr id="18434" name="Picture 2" descr="D:\is c disko\Microsoft Clip Organizer2\j040685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855" y="2154352"/>
            <a:ext cx="925317" cy="138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D:\is c disko\Microsoft Clip Organizer2\j040669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288" y="4177291"/>
            <a:ext cx="1341884" cy="89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D:\is c disko\Microsoft Clip Organizer2\j040921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288" y="5675338"/>
            <a:ext cx="1427077" cy="95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Vaidas\Desktop\Microsoft Clip Organizer2\j0438501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976" y="1284872"/>
            <a:ext cx="936104" cy="95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urinio vietos rezervavimo ženklas 10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9185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5111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lt-LT" sz="3600" dirty="0" smtClean="0">
                <a:latin typeface="Belwe Lt TL" panose="02060302050305020504" pitchFamily="18" charset="0"/>
              </a:rPr>
              <a:t>Kas </a:t>
            </a:r>
            <a:r>
              <a:rPr lang="lt-LT" sz="3600" dirty="0">
                <a:latin typeface="Belwe Lt TL" panose="02060302050305020504" pitchFamily="18" charset="0"/>
              </a:rPr>
              <a:t>s</a:t>
            </a:r>
            <a:r>
              <a:rPr lang="lt-LT" sz="3600" dirty="0" smtClean="0">
                <a:latin typeface="Belwe Lt TL" panose="02060302050305020504" pitchFamily="18" charset="0"/>
              </a:rPr>
              <a:t>kraido?</a:t>
            </a:r>
            <a:endParaRPr lang="lt-LT" sz="3600" dirty="0">
              <a:latin typeface="Belwe Lt TL" panose="02060302050305020504" pitchFamily="18" charset="0"/>
            </a:endParaRPr>
          </a:p>
        </p:txBody>
      </p:sp>
      <p:pic>
        <p:nvPicPr>
          <p:cNvPr id="12290" name="Picture 2" descr="D:\is c disko\Microsoft Clip Organizer2\j044140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1428750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is c disko\Microsoft Clip Organizer2\j0441415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17589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is c disko\Microsoft Clip Organizer2\j043461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092" y="3364173"/>
            <a:ext cx="1466850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D:\is c disko\Microsoft Clip Organizer2\j0441409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51523"/>
            <a:ext cx="1812925" cy="102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urinio vietos rezervavimo ženklas 9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5" name="Turinio vietos rezervavimo ženklas 8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2008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lt-LT" sz="3600" dirty="0" smtClean="0">
                <a:latin typeface="Belwe Lt TL" panose="02060302050305020504" pitchFamily="18" charset="0"/>
              </a:rPr>
              <a:t>Kas ėda?</a:t>
            </a:r>
            <a:endParaRPr lang="lt-LT" sz="3600" dirty="0">
              <a:latin typeface="Belwe Lt TL" panose="02060302050305020504" pitchFamily="18" charset="0"/>
            </a:endParaRPr>
          </a:p>
        </p:txBody>
      </p:sp>
      <p:pic>
        <p:nvPicPr>
          <p:cNvPr id="10242" name="Picture 2" descr="D:\is c disko\Microsoft Clip Organizer2\j042473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1835150" cy="147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is c disko\Microsoft Clip Organizer2\j042472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11" y="3635948"/>
            <a:ext cx="1835150" cy="156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is c disko\Microsoft Clip Organizer2\j043812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206" y="1518823"/>
            <a:ext cx="1892300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Documents and Settings\Vaidas\Desktop\Microsoft Clip Organizer2\j042401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11" y="1340768"/>
            <a:ext cx="197167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urinio vietos rezervavimo ženklas 9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5" name="Turinio vietos rezervavimo ženklas 8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7873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o vietos rezervavimo ženklas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 smtClean="0"/>
              <a:t>Perskaityk kausimą viršuje</a:t>
            </a:r>
            <a:endParaRPr lang="lt-LT" dirty="0"/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Pagalvok, kokiu vienu žodžiu vadiname grupę objektų ir daiktų.</a:t>
            </a:r>
            <a:endParaRPr lang="lt-LT" dirty="0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Pasakyk gražų sakinį su apibendrinančiais žodžiais.</a:t>
            </a:r>
            <a:endParaRPr lang="lt-LT" dirty="0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 smtClean="0"/>
              <a:t>Pateik pavyzdžių, kokių tos grupės(pvz. vaisių) pavadinimų dar žinai.  </a:t>
            </a:r>
            <a:endParaRPr lang="lt-LT" dirty="0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Atlik  lape užduotis, pasitikrink , kiek žinai. </a:t>
            </a:r>
            <a:endParaRPr lang="lt-L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097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lt-LT" dirty="0" smtClean="0">
                <a:latin typeface="Belwe Lt TL" panose="02060302050305020504" pitchFamily="18" charset="0"/>
              </a:rPr>
              <a:t>Iš ko geriame</a:t>
            </a:r>
            <a:endParaRPr lang="lt-LT" dirty="0">
              <a:latin typeface="Belwe Lt TL" panose="02060302050305020504" pitchFamily="18" charset="0"/>
            </a:endParaRPr>
          </a:p>
        </p:txBody>
      </p:sp>
      <p:pic>
        <p:nvPicPr>
          <p:cNvPr id="15364" name="Picture 4" descr="D:\is c disko\Microsoft Clip Organizer2\j043388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930" y="1122193"/>
            <a:ext cx="1540768" cy="15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D:\is c disko\Microsoft Clip Organizer2\j0434833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4563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Documents and Settings\Vaidas\Desktop\Microsoft Clip Organizer2\j041255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1522090" cy="160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Vaidas\Desktop\Microsoft Clip\j0239499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067" y="3573016"/>
            <a:ext cx="1417637" cy="182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urinio vietos rezervavimo ženklas 9"/>
          <p:cNvSpPr>
            <a:spLocks noGrp="1"/>
          </p:cNvSpPr>
          <p:nvPr>
            <p:ph sz="quarter" idx="11"/>
          </p:nvPr>
        </p:nvSpPr>
        <p:spPr>
          <a:xfrm>
            <a:off x="1371600" y="2708919"/>
            <a:ext cx="7388352" cy="715279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15" name="Turinio vietos rezervavimo ženklas 8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6569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o vietos rezervavimo ženklas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2" name="Turinio vietos rezervavimo ženklas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lt-LT" dirty="0" smtClean="0">
                <a:latin typeface="Belwe Lt TL" panose="02060302050305020504" pitchFamily="18" charset="0"/>
              </a:rPr>
              <a:t>Oranžinė daržovė</a:t>
            </a:r>
            <a:endParaRPr lang="lt-LT" dirty="0">
              <a:latin typeface="Belwe Lt TL" panose="02060302050305020504" pitchFamily="18" charset="0"/>
            </a:endParaRPr>
          </a:p>
        </p:txBody>
      </p:sp>
      <p:pic>
        <p:nvPicPr>
          <p:cNvPr id="17410" name="Picture 2" descr="D:\is c disko\Microsoft Clip Organizer2\j041331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2736"/>
            <a:ext cx="3061597" cy="146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D:\is c disko\Microsoft Clip Organizer2\j041354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636" y="2680700"/>
            <a:ext cx="1745753" cy="214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D:\is c disko\Microsoft Clip Organizer2\j041355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346" y="1988840"/>
            <a:ext cx="1494372" cy="176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D:\is c disko\Microsoft Clip Organizer2\j041188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22" y="4823081"/>
            <a:ext cx="1947940" cy="142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urinio vietos rezervavimo ženklas 1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9" name="Turinio vietos rezervavimo ženklas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9185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8527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o vietos rezervavimo ženklas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 smtClean="0"/>
              <a:t>Morka yra...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daržovė</a:t>
            </a:r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/>
              <a:t> </a:t>
            </a:r>
            <a:r>
              <a:rPr lang="lt-LT" dirty="0" smtClean="0"/>
              <a:t>avalynė</a:t>
            </a:r>
            <a:endParaRPr lang="lt-LT" dirty="0"/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 smtClean="0"/>
              <a:t>baldas</a:t>
            </a:r>
            <a:endParaRPr lang="lt-LT" dirty="0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lt-LT" dirty="0" smtClean="0"/>
              <a:t>rūbas</a:t>
            </a:r>
            <a:endParaRPr lang="lt-LT" dirty="0"/>
          </a:p>
        </p:txBody>
      </p:sp>
      <p:pic>
        <p:nvPicPr>
          <p:cNvPr id="8" name="Paveikslėlis 7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9185"/>
            <a:ext cx="857250" cy="857250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91982"/>
            <a:ext cx="4386064" cy="22478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761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o vietos rezervavimo ženklas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 smtClean="0"/>
              <a:t>Valgome iš...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įrankių</a:t>
            </a:r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indų</a:t>
            </a:r>
            <a:endParaRPr lang="lt-LT" dirty="0"/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 smtClean="0"/>
              <a:t>stalų</a:t>
            </a:r>
            <a:endParaRPr lang="lt-LT" dirty="0"/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5438" y="2569389"/>
            <a:ext cx="1713124" cy="1719221"/>
          </a:xfrm>
          <a:prstGeom prst="rect">
            <a:avLst/>
          </a:prstGeom>
        </p:spPr>
      </p:pic>
      <p:pic>
        <p:nvPicPr>
          <p:cNvPr id="9" name="Paveikslėlis 8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670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o vietos rezervavimo ženklas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Puodelių</a:t>
            </a:r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/>
              <a:t>Rankų</a:t>
            </a:r>
          </a:p>
          <a:p>
            <a:endParaRPr lang="lt-LT" dirty="0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/>
              <a:t>knygų</a:t>
            </a:r>
          </a:p>
          <a:p>
            <a:endParaRPr lang="lt-LT" dirty="0"/>
          </a:p>
        </p:txBody>
      </p:sp>
      <p:sp>
        <p:nvSpPr>
          <p:cNvPr id="2" name="Pavadinima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lt-LT" dirty="0" smtClean="0"/>
              <a:t>Geriame iš..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565" y="2281314"/>
            <a:ext cx="1542422" cy="1542422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715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r>
              <a:rPr lang="lt-LT" sz="4400" dirty="0" smtClean="0"/>
              <a:t>Ėda...</a:t>
            </a:r>
            <a:endParaRPr lang="lt-LT" sz="4400" dirty="0"/>
          </a:p>
        </p:txBody>
      </p:sp>
      <p:pic>
        <p:nvPicPr>
          <p:cNvPr id="35" name="Turinio vietos rezervavimo ženklas 34"/>
          <p:cNvPicPr>
            <a:picLocks noGrp="1" noChangeAspect="1"/>
          </p:cNvPicPr>
          <p:nvPr>
            <p:ph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574" y="2738335"/>
            <a:ext cx="2268056" cy="2815960"/>
          </a:xfrm>
        </p:spPr>
      </p:pic>
      <p:sp>
        <p:nvSpPr>
          <p:cNvPr id="34" name="Turinio vietos rezervavimo ženklas 3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lt-LT" sz="4000" dirty="0" smtClean="0"/>
              <a:t>      Žmonės         </a:t>
            </a:r>
            <a:endParaRPr lang="lt-LT" sz="4000" dirty="0"/>
          </a:p>
        </p:txBody>
      </p:sp>
      <p:sp>
        <p:nvSpPr>
          <p:cNvPr id="2" name="Pavadinimas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lt-LT" dirty="0"/>
              <a:t>Medžiai</a:t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r>
              <a:rPr lang="lt-LT" dirty="0"/>
              <a:t>    Gyvūnai</a:t>
            </a:r>
            <a:br>
              <a:rPr lang="lt-LT" dirty="0"/>
            </a:br>
            <a:r>
              <a:rPr lang="lt-LT" dirty="0" smtClean="0"/>
              <a:t>.</a:t>
            </a:r>
            <a:endParaRPr lang="lt-LT" dirty="0"/>
          </a:p>
        </p:txBody>
      </p:sp>
      <p:sp>
        <p:nvSpPr>
          <p:cNvPr id="37" name="Turinio vietos rezervavimo ženklas 3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8" name="Turinio vietos rezervavimo ženklas 3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195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 smtClean="0"/>
              <a:t>Danguje skraido...</a:t>
            </a:r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indai</a:t>
            </a:r>
            <a:endParaRPr lang="lt-LT" dirty="0"/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paukščiai</a:t>
            </a:r>
            <a:endParaRPr lang="lt-LT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249921"/>
            <a:ext cx="3936496" cy="2581728"/>
          </a:xfrm>
          <a:prstGeom prst="rect">
            <a:avLst/>
          </a:prstGeom>
        </p:spPr>
      </p:pic>
      <p:pic>
        <p:nvPicPr>
          <p:cNvPr id="8" name="Paveikslėlis 7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057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o vietos rezervavimo ženklas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 smtClean="0"/>
              <a:t>Miške gyvena....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Laukiniai gyvūnai</a:t>
            </a:r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vaisiai</a:t>
            </a:r>
            <a:endParaRPr lang="lt-LT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20888"/>
            <a:ext cx="2499742" cy="2897849"/>
          </a:xfrm>
          <a:prstGeom prst="rect">
            <a:avLst/>
          </a:prstGeom>
        </p:spPr>
      </p:pic>
      <p:pic>
        <p:nvPicPr>
          <p:cNvPr id="7" name="Paveikslėlis 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8729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o vietos rezervavimo ženklas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 smtClean="0"/>
              <a:t>Daržovės auga...</a:t>
            </a:r>
            <a:endParaRPr lang="lt-LT" dirty="0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sode</a:t>
            </a:r>
            <a:endParaRPr lang="lt-LT" dirty="0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miške</a:t>
            </a:r>
            <a:endParaRPr lang="lt-LT" dirty="0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 smtClean="0"/>
              <a:t>darže</a:t>
            </a:r>
            <a:endParaRPr lang="lt-LT" dirty="0"/>
          </a:p>
        </p:txBody>
      </p:sp>
      <p:pic>
        <p:nvPicPr>
          <p:cNvPr id="11" name="Paveikslėlis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276475"/>
            <a:ext cx="2857500" cy="2305050"/>
          </a:xfrm>
          <a:prstGeom prst="rect">
            <a:avLst/>
          </a:prstGeom>
        </p:spPr>
      </p:pic>
      <p:pic>
        <p:nvPicPr>
          <p:cNvPr id="13" name="Paveikslėlis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6706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o vietos rezervavimo ženklas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 smtClean="0"/>
              <a:t>Kirmėlė ..</a:t>
            </a:r>
            <a:endParaRPr lang="lt-LT" dirty="0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skraido</a:t>
            </a:r>
            <a:endParaRPr lang="lt-LT" dirty="0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bėga</a:t>
            </a:r>
            <a:endParaRPr lang="lt-LT" dirty="0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 smtClean="0"/>
              <a:t>šliaužia</a:t>
            </a:r>
            <a:endParaRPr lang="lt-LT" dirty="0"/>
          </a:p>
        </p:txBody>
      </p:sp>
      <p:pic>
        <p:nvPicPr>
          <p:cNvPr id="11" name="Paveikslėlis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451" y="2980905"/>
            <a:ext cx="3384837" cy="1913736"/>
          </a:xfrm>
          <a:prstGeom prst="rect">
            <a:avLst/>
          </a:prstGeom>
        </p:spPr>
      </p:pic>
      <p:pic>
        <p:nvPicPr>
          <p:cNvPr id="13" name="Paveikslėlis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0227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lt-LT" sz="3600" dirty="0" smtClean="0">
                <a:latin typeface="Belwe Lt TL" panose="02060302050305020504" pitchFamily="18" charset="0"/>
              </a:rPr>
              <a:t/>
            </a:r>
            <a:br>
              <a:rPr lang="lt-LT" sz="3600" dirty="0" smtClean="0">
                <a:latin typeface="Belwe Lt TL" panose="02060302050305020504" pitchFamily="18" charset="0"/>
              </a:rPr>
            </a:br>
            <a:r>
              <a:rPr lang="lt-LT" sz="3600" dirty="0" smtClean="0">
                <a:latin typeface="Belwe Lt TL" panose="02060302050305020504" pitchFamily="18" charset="0"/>
              </a:rPr>
              <a:t>Sudaryk sakinius, prisimink apibendrinančias sąvokas</a:t>
            </a:r>
            <a:endParaRPr lang="lt-LT" sz="3600" dirty="0">
              <a:latin typeface="Belwe Lt TL" panose="02060302050305020504" pitchFamily="18" charset="0"/>
            </a:endParaRPr>
          </a:p>
        </p:txBody>
      </p:sp>
      <p:pic>
        <p:nvPicPr>
          <p:cNvPr id="1026" name="Picture 2" descr="D:\is c disko\Microsoft Clip Organizer2\j043094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664" y="2564904"/>
            <a:ext cx="3106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0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o vietos rezervavimo ženklas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 smtClean="0"/>
              <a:t>Ramunė yra...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gėlė</a:t>
            </a:r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paukštis</a:t>
            </a:r>
            <a:endParaRPr lang="lt-LT" dirty="0"/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 smtClean="0"/>
              <a:t>medis</a:t>
            </a:r>
            <a:endParaRPr lang="lt-LT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00987"/>
            <a:ext cx="3245346" cy="324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75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o vietos rezervavimo ženklas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 smtClean="0"/>
              <a:t>Karvė gyvena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miške</a:t>
            </a:r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tvarte</a:t>
            </a:r>
            <a:endParaRPr lang="lt-LT" dirty="0"/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 smtClean="0"/>
              <a:t>būdoje</a:t>
            </a:r>
            <a:endParaRPr lang="lt-LT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108825"/>
            <a:ext cx="4470014" cy="3156074"/>
          </a:xfrm>
          <a:prstGeom prst="rect">
            <a:avLst/>
          </a:prstGeom>
        </p:spPr>
      </p:pic>
      <p:pic>
        <p:nvPicPr>
          <p:cNvPr id="8" name="Paveikslėlis 7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6484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o vietos rezervavimo ženklas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t-LT" dirty="0" smtClean="0"/>
              <a:t>Žuvys plaukioja...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Danguje </a:t>
            </a:r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err="1" smtClean="0"/>
              <a:t>prūde</a:t>
            </a:r>
            <a:endParaRPr lang="lt-LT" dirty="0"/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 smtClean="0"/>
              <a:t>kambaryje</a:t>
            </a:r>
            <a:endParaRPr lang="lt-LT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136877"/>
            <a:ext cx="4310678" cy="29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13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o vietos rezervavimo ženklas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2" name="Turinio vietos rezervavimo ženklas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lt-LT" dirty="0">
                <a:latin typeface="Belwe Lt TL" panose="02060302050305020504" pitchFamily="18" charset="0"/>
              </a:rPr>
              <a:t>Kas </a:t>
            </a:r>
            <a:r>
              <a:rPr lang="lt-LT" dirty="0" smtClean="0">
                <a:latin typeface="Belwe Lt TL" panose="02060302050305020504" pitchFamily="18" charset="0"/>
              </a:rPr>
              <a:t>netinka? Kodėl?</a:t>
            </a:r>
            <a:endParaRPr lang="lt-LT" dirty="0">
              <a:latin typeface="Belwe Lt TL" panose="02060302050305020504" pitchFamily="18" charset="0"/>
            </a:endParaRPr>
          </a:p>
        </p:txBody>
      </p:sp>
      <p:pic>
        <p:nvPicPr>
          <p:cNvPr id="2051" name="Picture 3" descr="D:\is c disko\Microsoft Clip Organizer2\j0430129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930" y="908720"/>
            <a:ext cx="18351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is c disko\Microsoft Clip Organizer2\j043073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02" y="1988840"/>
            <a:ext cx="1656184" cy="164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is c disko\Microsoft Clip Organizer2\j043510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941168"/>
            <a:ext cx="1838325" cy="13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is c disko\Microsoft Clip Organizer2\j043605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281" y="3140968"/>
            <a:ext cx="1838325" cy="16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urinio vietos rezervavimo ženklas 1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9" name="Turinio vietos rezervavimo ženklas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436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o vietos rezervavimo ženklas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2" name="Turinio vietos rezervavimo ženklas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lt-LT" dirty="0">
                <a:latin typeface="Belwe Lt TL" panose="02060302050305020504" pitchFamily="18" charset="0"/>
              </a:rPr>
              <a:t>Kas netinka? Kodėl?</a:t>
            </a:r>
          </a:p>
        </p:txBody>
      </p:sp>
      <p:pic>
        <p:nvPicPr>
          <p:cNvPr id="3074" name="Picture 2" descr="D:\is c disko\Microsoft Clip Organizer2\j0436294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858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is c disko\Microsoft Clip Organizer2\j0436903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21" y="3398793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is c disko\Microsoft Clip Organizer2\j0436906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539" y="1937973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is c disko\Microsoft Clip Organizer2\j0436353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5313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urinio vietos rezervavimo ženklas 1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9" name="Turinio vietos rezervavimo ženklas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5010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o vietos rezervavimo ženklas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2" name="Turinio vietos rezervavimo ženklas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lt-LT" dirty="0">
                <a:latin typeface="Belwe Lt TL" panose="02060302050305020504" pitchFamily="18" charset="0"/>
              </a:rPr>
              <a:t>Kas netinka? Kodėl?</a:t>
            </a:r>
          </a:p>
        </p:txBody>
      </p:sp>
      <p:pic>
        <p:nvPicPr>
          <p:cNvPr id="4098" name="Picture 2" descr="D:\is c disko\Microsoft Clip Organizer2\j043689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is c disko\Microsoft Clip Organizer2\j043690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85" y="457428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is c disko\Microsoft Clip Organizer2\j0436894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175" y="328498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is c disko\Microsoft Clip Organizer2\j0436208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425" y="1916832"/>
            <a:ext cx="182880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urinio vietos rezervavimo ženklas 1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9" name="Turinio vietos rezervavimo ženklas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4017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o vietos rezervavimo ženklas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2" name="Turinio vietos rezervavimo ženklas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lt-LT" dirty="0">
                <a:latin typeface="Belwe Lt TL" panose="02060302050305020504" pitchFamily="18" charset="0"/>
              </a:rPr>
              <a:t>Kas netinka? Kodėl?</a:t>
            </a:r>
          </a:p>
        </p:txBody>
      </p:sp>
      <p:pic>
        <p:nvPicPr>
          <p:cNvPr id="5122" name="Picture 2" descr="D:\is c disko\Microsoft Clip Organizer2\j043047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622" y="2132856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is c disko\Microsoft Clip Organizer2\j0424872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96096"/>
            <a:ext cx="1224136" cy="127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is c disko\Microsoft Clip Organizer2\AG00327_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96752"/>
            <a:ext cx="1398497" cy="10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is c disko\Microsoft Clip Organizer2\j0434046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342" y="3429000"/>
            <a:ext cx="1025166" cy="136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urinio vietos rezervavimo ženklas 1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9" name="Turinio vietos rezervavimo ženklas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6994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o vietos rezervavimo ženklas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2" name="Turinio vietos rezervavimo ženklas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lt-LT" dirty="0">
                <a:latin typeface="Belwe Lt TL" panose="02060302050305020504" pitchFamily="18" charset="0"/>
              </a:rPr>
              <a:t>Kas netinka? Kodėl?</a:t>
            </a:r>
          </a:p>
        </p:txBody>
      </p:sp>
      <p:pic>
        <p:nvPicPr>
          <p:cNvPr id="6146" name="Picture 2" descr="D:\is c disko\Microsoft Clip Organizer2\j043637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4818"/>
            <a:ext cx="1349896" cy="134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is c disko\Microsoft Clip Organizer2\j0436879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36" y="3659282"/>
            <a:ext cx="1477372" cy="14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is c disko\Microsoft Clip Organizer2\j043688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6515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is c disko\Microsoft Clip Organizer2\j043688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260228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urinio vietos rezervavimo ženklas 1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9" name="Turinio vietos rezervavimo ženklas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2611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o vietos rezervavimo ženklas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2" name="Turinio vietos rezervavimo ženklas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lt-LT" dirty="0">
                <a:latin typeface="Belwe Lt TL" panose="02060302050305020504" pitchFamily="18" charset="0"/>
              </a:rPr>
              <a:t>Kas netinka? Kodėl?</a:t>
            </a:r>
          </a:p>
        </p:txBody>
      </p:sp>
      <p:pic>
        <p:nvPicPr>
          <p:cNvPr id="7170" name="Picture 2" descr="D:\is c disko\Microsoft Clip Organizer2\j043690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80728"/>
            <a:ext cx="1300064" cy="130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is c disko\Microsoft Clip Organizer2\j0436907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372" y="5061030"/>
            <a:ext cx="1450622" cy="145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is c disko\Microsoft Clip Organizer2\j0436906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3518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is c disko\Microsoft Clip Organizer2\j0437335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29000"/>
            <a:ext cx="1633649" cy="163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urinio vietos rezervavimo ženklas 1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9" name="Turinio vietos rezervavimo ženklas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53232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  <p:tag name="CORRECTANSWER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ANSWER" val="1"/>
  <p:tag name="CHOICESCOUNT" val="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  <p:tag name="CORRECTANSWER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  <p:tag name="CORRECTANSWER" val="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ANSWER" val="1"/>
  <p:tag name="CHOICESCOUNT" val="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ANSWER" val="1"/>
  <p:tag name="CHOICESCOUNT" val="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  <p:tag name="CORRECTANSWER" val="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ANSWER" val="1"/>
  <p:tag name="CHOICESCOUNT" val="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ANSWER" val="2"/>
  <p:tag name="CHOICESCOUNT" val="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Layout>
  <Type>MultipleChoice</Type>
  <ChoicesCount>4</ChoicesCount>
  <Orientation>Left</Orientation>
</Layout>
</file>

<file path=customXml/item10.xml><?xml version="1.0" encoding="utf-8"?>
<Layout>
  <Type>YesNo</Type>
  <ChoicesCount>2</ChoicesCount>
  <Orientation>Left</Orientation>
</Layout>
</file>

<file path=customXml/item11.xml><?xml version="1.0" encoding="utf-8"?>
<Layout>
  <Type>MultipleChoice</Type>
  <ChoicesCount>4</ChoicesCount>
  <Orientation>Left</Orientation>
</Layout>
</file>

<file path=customXml/item12.xml><?xml version="1.0" encoding="utf-8"?>
<Layout>
  <Type>MultipleChoice</Type>
  <ChoicesCount>4</ChoicesCount>
  <Orientation>Left</Orientation>
</Layout>
</file>

<file path=customXml/item13.xml><?xml version="1.0" encoding="utf-8"?>
<Layout>
  <Type>MultipleChoice</Type>
  <ChoicesCount>2</ChoicesCount>
  <Orientation>Left</Orientation>
</Layout>
</file>

<file path=customXml/item14.xml><?xml version="1.0" encoding="utf-8"?>
<Layout>
  <Type>MultipleChoice</Type>
  <ChoicesCount>4</ChoicesCount>
  <Orientation>Left</Orientation>
</Layout>
</file>

<file path=customXml/item15.xml><?xml version="1.0" encoding="utf-8"?>
<Layout>
  <Type>MultipleChoice</Type>
  <ChoicesCount>4</ChoicesCount>
  <Orientation>Left</Orientation>
</Layout>
</file>

<file path=customXml/item16.xml><?xml version="1.0" encoding="utf-8"?>
<Layout>
  <Type>MultipleChoice</Type>
  <ChoicesCount>2</ChoicesCount>
  <Orientation>Left</Orientation>
</Layout>
</file>

<file path=customXml/item17.xml><?xml version="1.0" encoding="utf-8"?>
<Layout>
  <Type>MultipleChoice</Type>
  <ChoicesCount>4</ChoicesCount>
  <Orientation>Left</Orientation>
</Layout>
</file>

<file path=customXml/item18.xml><?xml version="1.0" encoding="utf-8"?>
<Layout>
  <Type>MultipleChoice</Type>
  <ChoicesCount>4</ChoicesCount>
  <Orientation>Left</Orientation>
</Layout>
</file>

<file path=customXml/item19.xml><?xml version="1.0" encoding="utf-8"?>
<Layout>
  <Type>MultipleChoice</Type>
  <ChoicesCount>4</ChoicesCount>
  <Orientation>Left</Orientation>
</Layout>
</file>

<file path=customXml/item2.xml><?xml version="1.0" encoding="utf-8"?>
<Layout>
  <Type>MultipleChoice</Type>
  <ChoicesCount>4</ChoicesCount>
  <Orientation>Left</Orientation>
</Layout>
</file>

<file path=customXml/item20.xml><?xml version="1.0" encoding="utf-8"?>
<Layout>
  <Type>MultipleChoice</Type>
  <ChoicesCount>4</ChoicesCount>
  <Orientation>Left</Orientation>
</Layout>
</file>

<file path=customXml/item21.xml><?xml version="1.0" encoding="utf-8"?>
<Layout>
  <Type>MultipleChoice</Type>
  <ChoicesCount>4</ChoicesCount>
  <Orientation>Left</Orientation>
</Layout>
</file>

<file path=customXml/item22.xml><?xml version="1.0" encoding="utf-8"?>
<Layout>
  <Type>MultipleChoice</Type>
  <ChoicesCount>2</ChoicesCount>
  <Orientation>Left</Orientation>
</Layout>
</file>

<file path=customXml/item23.xml><?xml version="1.0" encoding="utf-8"?>
<Layout>
  <Type>MultipleChoice</Type>
  <ChoicesCount>3</ChoicesCount>
  <Orientation>Left</Orientation>
</Layout>
</file>

<file path=customXml/item24.xml><?xml version="1.0" encoding="utf-8"?>
<Layout>
  <Type>MultipleChoice</Type>
  <ChoicesCount>3</ChoicesCount>
  <Orientation>Left</Orientation>
</Layout>
</file>

<file path=customXml/item25.xml><?xml version="1.0" encoding="utf-8"?>
<Layout>
  <Type>MultipleChoice</Type>
  <ChoicesCount>2</ChoicesCount>
  <Orientation>Left</Orientation>
</Layout>
</file>

<file path=customXml/item26.xml><?xml version="1.0" encoding="utf-8"?>
<Layout>
  <Type>MultipleChoice</Type>
  <ChoicesCount>2</ChoicesCount>
  <Orientation>Left</Orientation>
</Layout>
</file>

<file path=customXml/item27.xml><?xml version="1.0" encoding="utf-8"?>
<Layout>
  <Type>MultipleChoice</Type>
  <ChoicesCount>4</ChoicesCount>
  <Orientation>Left</Orientation>
</Layout>
</file>

<file path=customXml/item28.xml><?xml version="1.0" encoding="utf-8"?>
<Layout>
  <Type>MultipleChoice</Type>
  <ChoicesCount>4</ChoicesCount>
  <Orientation>Left</Orientation>
</Layout>
</file>

<file path=customXml/item29.xml><?xml version="1.0" encoding="utf-8"?>
<Layout>
  <Type>MultipleChoice</Type>
  <ChoicesCount>3</ChoicesCount>
  <Orientation>Left</Orientation>
</Layout>
</file>

<file path=customXml/item3.xml><?xml version="1.0" encoding="utf-8"?>
<Layout>
  <Type>MultipleChoice</Type>
  <ChoicesCount>4</ChoicesCount>
  <Orientation>Left</Orientation>
</Layout>
</file>

<file path=customXml/item4.xml><?xml version="1.0" encoding="utf-8"?>
<Layout>
  <Type>MultipleChoice</Type>
  <ChoicesCount>3</ChoicesCount>
  <Orientation>Left</Orientation>
</Layout>
</file>

<file path=customXml/item5.xml><?xml version="1.0" encoding="utf-8"?>
<Layout>
  <Type>MultipleChoice</Type>
  <ChoicesCount>3</ChoicesCount>
  <Orientation>Left</Orientation>
</Layout>
</file>

<file path=customXml/item6.xml><?xml version="1.0" encoding="utf-8"?>
<Layout>
  <Type>MultipleChoice</Type>
  <ChoicesCount>4</ChoicesCount>
  <Orientation>Left</Orientation>
</Layout>
</file>

<file path=customXml/item7.xml><?xml version="1.0" encoding="utf-8"?>
<Layout>
  <Type>MultipleChoice</Type>
  <ChoicesCount>4</ChoicesCount>
  <Orientation>Left</Orientation>
</Layout>
</file>

<file path=customXml/item8.xml><?xml version="1.0" encoding="utf-8"?>
<Layout>
  <Type>MultipleChoice</Type>
  <ChoicesCount>3</ChoicesCount>
  <Orientation>Left</Orientation>
</Layout>
</file>

<file path=customXml/item9.xml><?xml version="1.0" encoding="utf-8"?>
<Layout>
  <Type>MultipleChoice</Type>
  <ChoicesCount>2</ChoicesCount>
  <Orientation>Left</Orientation>
</Layout>
</file>

<file path=customXml/itemProps1.xml><?xml version="1.0" encoding="utf-8"?>
<ds:datastoreItem xmlns:ds="http://schemas.openxmlformats.org/officeDocument/2006/customXml" ds:itemID="{D71CC17F-9010-4EEE-9A1A-19598C93E8A8}">
  <ds:schemaRefs/>
</ds:datastoreItem>
</file>

<file path=customXml/itemProps10.xml><?xml version="1.0" encoding="utf-8"?>
<ds:datastoreItem xmlns:ds="http://schemas.openxmlformats.org/officeDocument/2006/customXml" ds:itemID="{C2DDF680-A8B8-479D-99F0-238567ABA7D4}">
  <ds:schemaRefs/>
</ds:datastoreItem>
</file>

<file path=customXml/itemProps11.xml><?xml version="1.0" encoding="utf-8"?>
<ds:datastoreItem xmlns:ds="http://schemas.openxmlformats.org/officeDocument/2006/customXml" ds:itemID="{1E22A461-83CC-488E-97C4-C30453E07C22}">
  <ds:schemaRefs/>
</ds:datastoreItem>
</file>

<file path=customXml/itemProps12.xml><?xml version="1.0" encoding="utf-8"?>
<ds:datastoreItem xmlns:ds="http://schemas.openxmlformats.org/officeDocument/2006/customXml" ds:itemID="{215FBCB0-FBFA-4145-8C6A-06A7A1583E13}">
  <ds:schemaRefs/>
</ds:datastoreItem>
</file>

<file path=customXml/itemProps13.xml><?xml version="1.0" encoding="utf-8"?>
<ds:datastoreItem xmlns:ds="http://schemas.openxmlformats.org/officeDocument/2006/customXml" ds:itemID="{24093D19-700C-48E6-B79B-A03F36EE8CCA}">
  <ds:schemaRefs/>
</ds:datastoreItem>
</file>

<file path=customXml/itemProps14.xml><?xml version="1.0" encoding="utf-8"?>
<ds:datastoreItem xmlns:ds="http://schemas.openxmlformats.org/officeDocument/2006/customXml" ds:itemID="{42F307A2-B9BB-4FE2-A03A-E52D67038090}">
  <ds:schemaRefs/>
</ds:datastoreItem>
</file>

<file path=customXml/itemProps15.xml><?xml version="1.0" encoding="utf-8"?>
<ds:datastoreItem xmlns:ds="http://schemas.openxmlformats.org/officeDocument/2006/customXml" ds:itemID="{53A152A7-1F09-4D55-9FD6-6CF5ABF56037}">
  <ds:schemaRefs/>
</ds:datastoreItem>
</file>

<file path=customXml/itemProps16.xml><?xml version="1.0" encoding="utf-8"?>
<ds:datastoreItem xmlns:ds="http://schemas.openxmlformats.org/officeDocument/2006/customXml" ds:itemID="{D2C5A136-837C-4D9D-8F7D-E22EDF468C74}">
  <ds:schemaRefs/>
</ds:datastoreItem>
</file>

<file path=customXml/itemProps17.xml><?xml version="1.0" encoding="utf-8"?>
<ds:datastoreItem xmlns:ds="http://schemas.openxmlformats.org/officeDocument/2006/customXml" ds:itemID="{F1D62C2B-FAE0-4455-893F-064ED00100EA}">
  <ds:schemaRefs/>
</ds:datastoreItem>
</file>

<file path=customXml/itemProps18.xml><?xml version="1.0" encoding="utf-8"?>
<ds:datastoreItem xmlns:ds="http://schemas.openxmlformats.org/officeDocument/2006/customXml" ds:itemID="{001A1758-AAF5-4806-9051-E1C429AD19A4}">
  <ds:schemaRefs/>
</ds:datastoreItem>
</file>

<file path=customXml/itemProps19.xml><?xml version="1.0" encoding="utf-8"?>
<ds:datastoreItem xmlns:ds="http://schemas.openxmlformats.org/officeDocument/2006/customXml" ds:itemID="{210961B3-83AD-4A4C-95F3-F26E3EA68514}">
  <ds:schemaRefs/>
</ds:datastoreItem>
</file>

<file path=customXml/itemProps2.xml><?xml version="1.0" encoding="utf-8"?>
<ds:datastoreItem xmlns:ds="http://schemas.openxmlformats.org/officeDocument/2006/customXml" ds:itemID="{F11FCCA4-9D15-4DA5-B860-C233781E7A69}">
  <ds:schemaRefs/>
</ds:datastoreItem>
</file>

<file path=customXml/itemProps20.xml><?xml version="1.0" encoding="utf-8"?>
<ds:datastoreItem xmlns:ds="http://schemas.openxmlformats.org/officeDocument/2006/customXml" ds:itemID="{9890FC72-2452-42EB-A563-2CC23956D5F1}">
  <ds:schemaRefs/>
</ds:datastoreItem>
</file>

<file path=customXml/itemProps21.xml><?xml version="1.0" encoding="utf-8"?>
<ds:datastoreItem xmlns:ds="http://schemas.openxmlformats.org/officeDocument/2006/customXml" ds:itemID="{C45E9230-AA09-4DFB-B0FF-8655798B4B88}">
  <ds:schemaRefs/>
</ds:datastoreItem>
</file>

<file path=customXml/itemProps22.xml><?xml version="1.0" encoding="utf-8"?>
<ds:datastoreItem xmlns:ds="http://schemas.openxmlformats.org/officeDocument/2006/customXml" ds:itemID="{B3F70A5C-C434-472A-A29A-479CDF19D855}">
  <ds:schemaRefs/>
</ds:datastoreItem>
</file>

<file path=customXml/itemProps23.xml><?xml version="1.0" encoding="utf-8"?>
<ds:datastoreItem xmlns:ds="http://schemas.openxmlformats.org/officeDocument/2006/customXml" ds:itemID="{8F54616B-71C9-4692-B607-5EBEFF784D0A}">
  <ds:schemaRefs/>
</ds:datastoreItem>
</file>

<file path=customXml/itemProps24.xml><?xml version="1.0" encoding="utf-8"?>
<ds:datastoreItem xmlns:ds="http://schemas.openxmlformats.org/officeDocument/2006/customXml" ds:itemID="{FE303B0D-FE41-44CA-9FB2-5BBD81276FB4}">
  <ds:schemaRefs/>
</ds:datastoreItem>
</file>

<file path=customXml/itemProps25.xml><?xml version="1.0" encoding="utf-8"?>
<ds:datastoreItem xmlns:ds="http://schemas.openxmlformats.org/officeDocument/2006/customXml" ds:itemID="{B8BE28B9-64B3-4A2A-BBA7-CC7C16C681B3}">
  <ds:schemaRefs/>
</ds:datastoreItem>
</file>

<file path=customXml/itemProps26.xml><?xml version="1.0" encoding="utf-8"?>
<ds:datastoreItem xmlns:ds="http://schemas.openxmlformats.org/officeDocument/2006/customXml" ds:itemID="{9E7C1BD4-1085-4169-8128-9336CFBE3D62}">
  <ds:schemaRefs/>
</ds:datastoreItem>
</file>

<file path=customXml/itemProps27.xml><?xml version="1.0" encoding="utf-8"?>
<ds:datastoreItem xmlns:ds="http://schemas.openxmlformats.org/officeDocument/2006/customXml" ds:itemID="{F4FF7307-F55F-475C-91C8-C6577001D127}">
  <ds:schemaRefs/>
</ds:datastoreItem>
</file>

<file path=customXml/itemProps28.xml><?xml version="1.0" encoding="utf-8"?>
<ds:datastoreItem xmlns:ds="http://schemas.openxmlformats.org/officeDocument/2006/customXml" ds:itemID="{B67D98E2-5D3B-4046-9A75-D21260930E87}">
  <ds:schemaRefs/>
</ds:datastoreItem>
</file>

<file path=customXml/itemProps29.xml><?xml version="1.0" encoding="utf-8"?>
<ds:datastoreItem xmlns:ds="http://schemas.openxmlformats.org/officeDocument/2006/customXml" ds:itemID="{FC9E1842-5BFA-46E6-A66E-1D52B3BA800E}">
  <ds:schemaRefs/>
</ds:datastoreItem>
</file>

<file path=customXml/itemProps3.xml><?xml version="1.0" encoding="utf-8"?>
<ds:datastoreItem xmlns:ds="http://schemas.openxmlformats.org/officeDocument/2006/customXml" ds:itemID="{A6A3FFB3-5259-40DC-8F40-DF61B655CEDE}">
  <ds:schemaRefs/>
</ds:datastoreItem>
</file>

<file path=customXml/itemProps4.xml><?xml version="1.0" encoding="utf-8"?>
<ds:datastoreItem xmlns:ds="http://schemas.openxmlformats.org/officeDocument/2006/customXml" ds:itemID="{8C56348A-03BE-4E0B-A3AC-58B94A351EA9}">
  <ds:schemaRefs/>
</ds:datastoreItem>
</file>

<file path=customXml/itemProps5.xml><?xml version="1.0" encoding="utf-8"?>
<ds:datastoreItem xmlns:ds="http://schemas.openxmlformats.org/officeDocument/2006/customXml" ds:itemID="{B03937BD-3368-4B11-84D4-8CEE7C89EF7C}">
  <ds:schemaRefs/>
</ds:datastoreItem>
</file>

<file path=customXml/itemProps6.xml><?xml version="1.0" encoding="utf-8"?>
<ds:datastoreItem xmlns:ds="http://schemas.openxmlformats.org/officeDocument/2006/customXml" ds:itemID="{C095CBEB-E38C-449F-9E96-DE7F8058C634}">
  <ds:schemaRefs/>
</ds:datastoreItem>
</file>

<file path=customXml/itemProps7.xml><?xml version="1.0" encoding="utf-8"?>
<ds:datastoreItem xmlns:ds="http://schemas.openxmlformats.org/officeDocument/2006/customXml" ds:itemID="{902A8FC7-9D4F-4128-BB9B-18096F47FC8E}">
  <ds:schemaRefs/>
</ds:datastoreItem>
</file>

<file path=customXml/itemProps8.xml><?xml version="1.0" encoding="utf-8"?>
<ds:datastoreItem xmlns:ds="http://schemas.openxmlformats.org/officeDocument/2006/customXml" ds:itemID="{C7B21B24-82BE-4B6A-9498-2F99BF5A1652}">
  <ds:schemaRefs/>
</ds:datastoreItem>
</file>

<file path=customXml/itemProps9.xml><?xml version="1.0" encoding="utf-8"?>
<ds:datastoreItem xmlns:ds="http://schemas.openxmlformats.org/officeDocument/2006/customXml" ds:itemID="{6C92F1B4-0402-41BF-ACDE-3B22E8D7B52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369</TotalTime>
  <Words>200</Words>
  <Application>Microsoft Office PowerPoint</Application>
  <PresentationFormat>Demonstracija ekrane (4:3)</PresentationFormat>
  <Paragraphs>69</Paragraphs>
  <Slides>32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32</vt:i4>
      </vt:variant>
    </vt:vector>
  </HeadingPairs>
  <TitlesOfParts>
    <vt:vector size="36" baseType="lpstr">
      <vt:lpstr>Arial</vt:lpstr>
      <vt:lpstr>Belwe Lt TL</vt:lpstr>
      <vt:lpstr>Calibri</vt:lpstr>
      <vt:lpstr>Office tema</vt:lpstr>
      <vt:lpstr>Žodyno turtinimo pratybos 2-3 klasėms su ,,Pelėmis išdykėlėmis“</vt:lpstr>
      <vt:lpstr>„PowerPoint“ pateiktis</vt:lpstr>
      <vt:lpstr> Sudaryk sakinius, prisimink apibendrinančias sąvokas</vt:lpstr>
      <vt:lpstr>Kas netinka? Kodėl?</vt:lpstr>
      <vt:lpstr>Kas netinka? Kodėl?</vt:lpstr>
      <vt:lpstr>Kas netinka? Kodėl?</vt:lpstr>
      <vt:lpstr>Kas netinka? Kodėl?</vt:lpstr>
      <vt:lpstr>Kas netinka? Kodėl?</vt:lpstr>
      <vt:lpstr>Kas netinka? Kodėl?</vt:lpstr>
      <vt:lpstr>Kas netinka? Kodėl?</vt:lpstr>
      <vt:lpstr>Kas netinka? Kodėl?</vt:lpstr>
      <vt:lpstr>Kas netinka? Kodėl?</vt:lpstr>
      <vt:lpstr>Kas netinka? Kodėl?</vt:lpstr>
      <vt:lpstr>Kas netinka? Kodėl?</vt:lpstr>
      <vt:lpstr>Kas netinka? Kodėl?</vt:lpstr>
      <vt:lpstr>Kas skraido?</vt:lpstr>
      <vt:lpstr>Kas netinka? Kodėl?</vt:lpstr>
      <vt:lpstr>Kas skraido?</vt:lpstr>
      <vt:lpstr>Kas ėda?</vt:lpstr>
      <vt:lpstr>Iš ko geriame</vt:lpstr>
      <vt:lpstr>Oranžinė daržovė</vt:lpstr>
      <vt:lpstr>„PowerPoint“ pateiktis</vt:lpstr>
      <vt:lpstr>„PowerPoint“ pateiktis</vt:lpstr>
      <vt:lpstr>Geriame iš..</vt:lpstr>
      <vt:lpstr>Medžiai      Gyvūnai .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>Namai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Kokias daržoves čia matai?</dc:title>
  <dc:creator>Vaidas</dc:creator>
  <cp:lastModifiedBy>Rasa</cp:lastModifiedBy>
  <cp:revision>36</cp:revision>
  <dcterms:created xsi:type="dcterms:W3CDTF">2014-10-06T19:02:27Z</dcterms:created>
  <dcterms:modified xsi:type="dcterms:W3CDTF">2018-05-17T12:13:32Z</dcterms:modified>
</cp:coreProperties>
</file>